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603" r:id="rId3"/>
    <p:sldId id="402" r:id="rId4"/>
    <p:sldId id="380" r:id="rId5"/>
    <p:sldId id="381" r:id="rId6"/>
    <p:sldId id="371" r:id="rId7"/>
    <p:sldId id="410" r:id="rId8"/>
    <p:sldId id="383" r:id="rId9"/>
    <p:sldId id="379" r:id="rId10"/>
    <p:sldId id="378" r:id="rId11"/>
    <p:sldId id="385" r:id="rId12"/>
    <p:sldId id="387" r:id="rId13"/>
    <p:sldId id="388" r:id="rId14"/>
    <p:sldId id="389" r:id="rId15"/>
    <p:sldId id="395" r:id="rId16"/>
    <p:sldId id="396" r:id="rId17"/>
    <p:sldId id="400" r:id="rId18"/>
    <p:sldId id="403" r:id="rId19"/>
    <p:sldId id="404" r:id="rId20"/>
    <p:sldId id="405" r:id="rId21"/>
    <p:sldId id="406" r:id="rId22"/>
    <p:sldId id="407" r:id="rId23"/>
    <p:sldId id="408" r:id="rId24"/>
    <p:sldId id="397" r:id="rId25"/>
    <p:sldId id="399" r:id="rId26"/>
    <p:sldId id="391" r:id="rId27"/>
    <p:sldId id="372" r:id="rId28"/>
    <p:sldId id="373" r:id="rId29"/>
    <p:sldId id="390" r:id="rId30"/>
    <p:sldId id="392" r:id="rId31"/>
    <p:sldId id="393" r:id="rId32"/>
    <p:sldId id="375" r:id="rId33"/>
    <p:sldId id="374" r:id="rId34"/>
    <p:sldId id="401" r:id="rId35"/>
    <p:sldId id="377" r:id="rId36"/>
    <p:sldId id="370" r:id="rId37"/>
    <p:sldId id="368" r:id="rId38"/>
    <p:sldId id="415" r:id="rId39"/>
    <p:sldId id="411" r:id="rId40"/>
    <p:sldId id="412" r:id="rId41"/>
    <p:sldId id="413" r:id="rId42"/>
    <p:sldId id="414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83AA"/>
    <a:srgbClr val="ED7D31"/>
    <a:srgbClr val="BFBFBF"/>
    <a:srgbClr val="9DC3E6"/>
    <a:srgbClr val="A9D18E"/>
    <a:srgbClr val="8FAADC"/>
    <a:srgbClr val="FFFFFF"/>
    <a:srgbClr val="A5A5A5"/>
    <a:srgbClr val="FF66FF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5BC49C-12E1-4052-9E87-B74F3C1E6323}" v="15" dt="2022-09-25T09:17:52.0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3" Type="http://schemas.openxmlformats.org/officeDocument/2006/relationships/customXml" Target="../customXml/item3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Quach" userId="7bb690c8a6e028e4" providerId="LiveId" clId="{ABB54182-A498-4082-B9E2-F88554013BCA}"/>
    <pc:docChg chg="undo redo custSel addSld delSld modSld sldOrd modMainMaster">
      <pc:chgData name="Alexandre Quach" userId="7bb690c8a6e028e4" providerId="LiveId" clId="{ABB54182-A498-4082-B9E2-F88554013BCA}" dt="2022-03-11T20:50:53.198" v="26711" actId="1076"/>
      <pc:docMkLst>
        <pc:docMk/>
      </pc:docMkLst>
      <pc:sldChg chg="addSp delSp modSp mod">
        <pc:chgData name="Alexandre Quach" userId="7bb690c8a6e028e4" providerId="LiveId" clId="{ABB54182-A498-4082-B9E2-F88554013BCA}" dt="2022-03-10T17:48:05.633" v="23591" actId="14100"/>
        <pc:sldMkLst>
          <pc:docMk/>
          <pc:sldMk cId="2842409871" sldId="256"/>
        </pc:sldMkLst>
        <pc:spChg chg="add del mod">
          <ac:chgData name="Alexandre Quach" userId="7bb690c8a6e028e4" providerId="LiveId" clId="{ABB54182-A498-4082-B9E2-F88554013BCA}" dt="2022-03-09T21:38:42.666" v="5137" actId="21"/>
          <ac:spMkLst>
            <pc:docMk/>
            <pc:sldMk cId="2842409871" sldId="256"/>
            <ac:spMk id="2" creationId="{FDCDC643-7578-4C2C-850E-3F89683B49D2}"/>
          </ac:spMkLst>
        </pc:spChg>
        <pc:spChg chg="add mod">
          <ac:chgData name="Alexandre Quach" userId="7bb690c8a6e028e4" providerId="LiveId" clId="{ABB54182-A498-4082-B9E2-F88554013BCA}" dt="2022-03-09T21:38:44.968" v="5139"/>
          <ac:spMkLst>
            <pc:docMk/>
            <pc:sldMk cId="2842409871" sldId="256"/>
            <ac:spMk id="21" creationId="{0C29E671-465E-4B74-ADD3-16F78360C169}"/>
          </ac:spMkLst>
        </pc:spChg>
        <pc:spChg chg="add mod">
          <ac:chgData name="Alexandre Quach" userId="7bb690c8a6e028e4" providerId="LiveId" clId="{ABB54182-A498-4082-B9E2-F88554013BCA}" dt="2022-03-09T21:38:44.968" v="5139"/>
          <ac:spMkLst>
            <pc:docMk/>
            <pc:sldMk cId="2842409871" sldId="256"/>
            <ac:spMk id="22" creationId="{F594BD5F-6948-4047-81D8-7B919E511CA0}"/>
          </ac:spMkLst>
        </pc:spChg>
        <pc:spChg chg="add mod">
          <ac:chgData name="Alexandre Quach" userId="7bb690c8a6e028e4" providerId="LiveId" clId="{ABB54182-A498-4082-B9E2-F88554013BCA}" dt="2022-03-09T21:38:44.968" v="5139"/>
          <ac:spMkLst>
            <pc:docMk/>
            <pc:sldMk cId="2842409871" sldId="256"/>
            <ac:spMk id="23" creationId="{A8650E13-2A5C-4DA8-806D-0E3DF30C0D93}"/>
          </ac:spMkLst>
        </pc:spChg>
        <pc:spChg chg="add mod">
          <ac:chgData name="Alexandre Quach" userId="7bb690c8a6e028e4" providerId="LiveId" clId="{ABB54182-A498-4082-B9E2-F88554013BCA}" dt="2022-03-09T21:38:44.968" v="5139"/>
          <ac:spMkLst>
            <pc:docMk/>
            <pc:sldMk cId="2842409871" sldId="256"/>
            <ac:spMk id="24" creationId="{77DCA4F2-ACE4-41A5-9605-564B88E1B029}"/>
          </ac:spMkLst>
        </pc:spChg>
        <pc:spChg chg="add mod">
          <ac:chgData name="Alexandre Quach" userId="7bb690c8a6e028e4" providerId="LiveId" clId="{ABB54182-A498-4082-B9E2-F88554013BCA}" dt="2022-03-09T21:38:44.968" v="5139"/>
          <ac:spMkLst>
            <pc:docMk/>
            <pc:sldMk cId="2842409871" sldId="256"/>
            <ac:spMk id="25" creationId="{E8DC6556-370C-44C6-B639-9D9918B8B0F8}"/>
          </ac:spMkLst>
        </pc:spChg>
        <pc:spChg chg="add mod">
          <ac:chgData name="Alexandre Quach" userId="7bb690c8a6e028e4" providerId="LiveId" clId="{ABB54182-A498-4082-B9E2-F88554013BCA}" dt="2022-03-09T21:38:44.968" v="5139"/>
          <ac:spMkLst>
            <pc:docMk/>
            <pc:sldMk cId="2842409871" sldId="256"/>
            <ac:spMk id="26" creationId="{856E8D2F-46B6-4F01-8622-7160DCE34C85}"/>
          </ac:spMkLst>
        </pc:spChg>
        <pc:spChg chg="add mod">
          <ac:chgData name="Alexandre Quach" userId="7bb690c8a6e028e4" providerId="LiveId" clId="{ABB54182-A498-4082-B9E2-F88554013BCA}" dt="2022-03-09T21:38:44.968" v="5139"/>
          <ac:spMkLst>
            <pc:docMk/>
            <pc:sldMk cId="2842409871" sldId="256"/>
            <ac:spMk id="27" creationId="{93EF6B9B-C5DF-4288-A570-CFDDA761149A}"/>
          </ac:spMkLst>
        </pc:spChg>
        <pc:spChg chg="add mod">
          <ac:chgData name="Alexandre Quach" userId="7bb690c8a6e028e4" providerId="LiveId" clId="{ABB54182-A498-4082-B9E2-F88554013BCA}" dt="2022-03-09T21:38:44.968" v="5139"/>
          <ac:spMkLst>
            <pc:docMk/>
            <pc:sldMk cId="2842409871" sldId="256"/>
            <ac:spMk id="28" creationId="{F72D7222-7957-47AB-BAAC-3081B4997F8E}"/>
          </ac:spMkLst>
        </pc:spChg>
        <pc:spChg chg="add mod">
          <ac:chgData name="Alexandre Quach" userId="7bb690c8a6e028e4" providerId="LiveId" clId="{ABB54182-A498-4082-B9E2-F88554013BCA}" dt="2022-03-09T21:38:44.968" v="5139"/>
          <ac:spMkLst>
            <pc:docMk/>
            <pc:sldMk cId="2842409871" sldId="256"/>
            <ac:spMk id="29" creationId="{72C8FD39-3281-4747-9100-E6B2083CDE23}"/>
          </ac:spMkLst>
        </pc:spChg>
        <pc:spChg chg="add mod">
          <ac:chgData name="Alexandre Quach" userId="7bb690c8a6e028e4" providerId="LiveId" clId="{ABB54182-A498-4082-B9E2-F88554013BCA}" dt="2022-03-09T21:38:44.968" v="5139"/>
          <ac:spMkLst>
            <pc:docMk/>
            <pc:sldMk cId="2842409871" sldId="256"/>
            <ac:spMk id="30" creationId="{EBC58988-C34D-45B2-97C8-7F58092EEFFE}"/>
          </ac:spMkLst>
        </pc:spChg>
        <pc:spChg chg="add mod">
          <ac:chgData name="Alexandre Quach" userId="7bb690c8a6e028e4" providerId="LiveId" clId="{ABB54182-A498-4082-B9E2-F88554013BCA}" dt="2022-03-09T21:38:44.968" v="5139"/>
          <ac:spMkLst>
            <pc:docMk/>
            <pc:sldMk cId="2842409871" sldId="256"/>
            <ac:spMk id="31" creationId="{CFFBCB07-EB2F-4FDC-BF4F-D1DB5A999591}"/>
          </ac:spMkLst>
        </pc:spChg>
        <pc:spChg chg="add mod">
          <ac:chgData name="Alexandre Quach" userId="7bb690c8a6e028e4" providerId="LiveId" clId="{ABB54182-A498-4082-B9E2-F88554013BCA}" dt="2022-03-09T21:38:44.968" v="5139"/>
          <ac:spMkLst>
            <pc:docMk/>
            <pc:sldMk cId="2842409871" sldId="256"/>
            <ac:spMk id="32" creationId="{CDE6A372-6227-4273-B9E4-30AAEE666C6C}"/>
          </ac:spMkLst>
        </pc:spChg>
        <pc:spChg chg="add mod">
          <ac:chgData name="Alexandre Quach" userId="7bb690c8a6e028e4" providerId="LiveId" clId="{ABB54182-A498-4082-B9E2-F88554013BCA}" dt="2022-03-09T21:38:44.968" v="5139"/>
          <ac:spMkLst>
            <pc:docMk/>
            <pc:sldMk cId="2842409871" sldId="256"/>
            <ac:spMk id="33" creationId="{A2E87603-7E57-4FC0-A5CF-3886867B1676}"/>
          </ac:spMkLst>
        </pc:spChg>
        <pc:spChg chg="add del mod">
          <ac:chgData name="Alexandre Quach" userId="7bb690c8a6e028e4" providerId="LiveId" clId="{ABB54182-A498-4082-B9E2-F88554013BCA}" dt="2022-03-10T17:47:24.838" v="23578" actId="478"/>
          <ac:spMkLst>
            <pc:docMk/>
            <pc:sldMk cId="2842409871" sldId="256"/>
            <ac:spMk id="34" creationId="{AEC77363-8A52-4B2D-A39F-3122D0480DA9}"/>
          </ac:spMkLst>
        </pc:spChg>
        <pc:spChg chg="add del mod">
          <ac:chgData name="Alexandre Quach" userId="7bb690c8a6e028e4" providerId="LiveId" clId="{ABB54182-A498-4082-B9E2-F88554013BCA}" dt="2022-03-09T21:38:59.260" v="5149" actId="21"/>
          <ac:spMkLst>
            <pc:docMk/>
            <pc:sldMk cId="2842409871" sldId="256"/>
            <ac:spMk id="38" creationId="{73718977-C021-4D54-8DA3-EF3F34D69243}"/>
          </ac:spMkLst>
        </pc:spChg>
        <pc:spChg chg="add mod">
          <ac:chgData name="Alexandre Quach" userId="7bb690c8a6e028e4" providerId="LiveId" clId="{ABB54182-A498-4082-B9E2-F88554013BCA}" dt="2022-03-10T17:47:28.481" v="23581" actId="1076"/>
          <ac:spMkLst>
            <pc:docMk/>
            <pc:sldMk cId="2842409871" sldId="256"/>
            <ac:spMk id="40" creationId="{4A30C228-82AC-4375-875C-C7B9F6F62736}"/>
          </ac:spMkLst>
        </pc:spChg>
        <pc:spChg chg="del">
          <ac:chgData name="Alexandre Quach" userId="7bb690c8a6e028e4" providerId="LiveId" clId="{ABB54182-A498-4082-B9E2-F88554013BCA}" dt="2022-03-09T21:38:42.666" v="5137" actId="21"/>
          <ac:spMkLst>
            <pc:docMk/>
            <pc:sldMk cId="2842409871" sldId="256"/>
            <ac:spMk id="66" creationId="{065A1710-095B-4220-88EC-52590635CCBC}"/>
          </ac:spMkLst>
        </pc:spChg>
        <pc:spChg chg="del">
          <ac:chgData name="Alexandre Quach" userId="7bb690c8a6e028e4" providerId="LiveId" clId="{ABB54182-A498-4082-B9E2-F88554013BCA}" dt="2022-03-09T21:38:42.666" v="5137" actId="21"/>
          <ac:spMkLst>
            <pc:docMk/>
            <pc:sldMk cId="2842409871" sldId="256"/>
            <ac:spMk id="75" creationId="{E898931C-0323-41FA-A036-20F818B1FF81}"/>
          </ac:spMkLst>
        </pc:spChg>
        <pc:spChg chg="del">
          <ac:chgData name="Alexandre Quach" userId="7bb690c8a6e028e4" providerId="LiveId" clId="{ABB54182-A498-4082-B9E2-F88554013BCA}" dt="2022-03-09T21:38:42.666" v="5137" actId="21"/>
          <ac:spMkLst>
            <pc:docMk/>
            <pc:sldMk cId="2842409871" sldId="256"/>
            <ac:spMk id="76" creationId="{07322A9E-F1EC-405E-8971-BA906EFFCCB8}"/>
          </ac:spMkLst>
        </pc:spChg>
        <pc:spChg chg="del">
          <ac:chgData name="Alexandre Quach" userId="7bb690c8a6e028e4" providerId="LiveId" clId="{ABB54182-A498-4082-B9E2-F88554013BCA}" dt="2022-03-09T21:38:42.666" v="5137" actId="21"/>
          <ac:spMkLst>
            <pc:docMk/>
            <pc:sldMk cId="2842409871" sldId="256"/>
            <ac:spMk id="77" creationId="{89AFE9DD-0792-4B98-B4EB-97ACA17E6AA8}"/>
          </ac:spMkLst>
        </pc:spChg>
        <pc:spChg chg="del">
          <ac:chgData name="Alexandre Quach" userId="7bb690c8a6e028e4" providerId="LiveId" clId="{ABB54182-A498-4082-B9E2-F88554013BCA}" dt="2022-03-09T21:38:42.666" v="5137" actId="21"/>
          <ac:spMkLst>
            <pc:docMk/>
            <pc:sldMk cId="2842409871" sldId="256"/>
            <ac:spMk id="78" creationId="{A5704422-1118-4FD1-95AD-29A064EB80D9}"/>
          </ac:spMkLst>
        </pc:spChg>
        <pc:spChg chg="del">
          <ac:chgData name="Alexandre Quach" userId="7bb690c8a6e028e4" providerId="LiveId" clId="{ABB54182-A498-4082-B9E2-F88554013BCA}" dt="2022-03-09T21:38:42.666" v="5137" actId="21"/>
          <ac:spMkLst>
            <pc:docMk/>
            <pc:sldMk cId="2842409871" sldId="256"/>
            <ac:spMk id="79" creationId="{3981F5C4-9AE1-404E-AF44-A4E6DB374F9D}"/>
          </ac:spMkLst>
        </pc:spChg>
        <pc:spChg chg="del">
          <ac:chgData name="Alexandre Quach" userId="7bb690c8a6e028e4" providerId="LiveId" clId="{ABB54182-A498-4082-B9E2-F88554013BCA}" dt="2022-03-09T21:38:42.666" v="5137" actId="21"/>
          <ac:spMkLst>
            <pc:docMk/>
            <pc:sldMk cId="2842409871" sldId="256"/>
            <ac:spMk id="80" creationId="{A88B2AAA-B805-498E-A9E6-98B885855498}"/>
          </ac:spMkLst>
        </pc:spChg>
        <pc:spChg chg="del">
          <ac:chgData name="Alexandre Quach" userId="7bb690c8a6e028e4" providerId="LiveId" clId="{ABB54182-A498-4082-B9E2-F88554013BCA}" dt="2022-03-09T21:38:42.666" v="5137" actId="21"/>
          <ac:spMkLst>
            <pc:docMk/>
            <pc:sldMk cId="2842409871" sldId="256"/>
            <ac:spMk id="81" creationId="{763C1781-8726-4FAC-8C45-FF40376BE409}"/>
          </ac:spMkLst>
        </pc:spChg>
        <pc:spChg chg="del">
          <ac:chgData name="Alexandre Quach" userId="7bb690c8a6e028e4" providerId="LiveId" clId="{ABB54182-A498-4082-B9E2-F88554013BCA}" dt="2022-03-09T21:38:42.666" v="5137" actId="21"/>
          <ac:spMkLst>
            <pc:docMk/>
            <pc:sldMk cId="2842409871" sldId="256"/>
            <ac:spMk id="82" creationId="{9B8051E0-19D7-43E1-BFD9-E6DBFEB3A3F1}"/>
          </ac:spMkLst>
        </pc:spChg>
        <pc:spChg chg="del">
          <ac:chgData name="Alexandre Quach" userId="7bb690c8a6e028e4" providerId="LiveId" clId="{ABB54182-A498-4082-B9E2-F88554013BCA}" dt="2022-03-09T21:38:42.666" v="5137" actId="21"/>
          <ac:spMkLst>
            <pc:docMk/>
            <pc:sldMk cId="2842409871" sldId="256"/>
            <ac:spMk id="83" creationId="{301491B5-56C7-43DC-A3D9-861EECCA056A}"/>
          </ac:spMkLst>
        </pc:spChg>
        <pc:spChg chg="del">
          <ac:chgData name="Alexandre Quach" userId="7bb690c8a6e028e4" providerId="LiveId" clId="{ABB54182-A498-4082-B9E2-F88554013BCA}" dt="2022-03-09T21:38:42.666" v="5137" actId="21"/>
          <ac:spMkLst>
            <pc:docMk/>
            <pc:sldMk cId="2842409871" sldId="256"/>
            <ac:spMk id="84" creationId="{4EDB2B02-86A2-46F5-A4BE-B7D9B10411D6}"/>
          </ac:spMkLst>
        </pc:spChg>
        <pc:spChg chg="del">
          <ac:chgData name="Alexandre Quach" userId="7bb690c8a6e028e4" providerId="LiveId" clId="{ABB54182-A498-4082-B9E2-F88554013BCA}" dt="2022-03-09T21:38:42.666" v="5137" actId="21"/>
          <ac:spMkLst>
            <pc:docMk/>
            <pc:sldMk cId="2842409871" sldId="256"/>
            <ac:spMk id="85" creationId="{237E2353-22DF-46E0-A200-FB30F8F394E2}"/>
          </ac:spMkLst>
        </pc:spChg>
        <pc:spChg chg="del">
          <ac:chgData name="Alexandre Quach" userId="7bb690c8a6e028e4" providerId="LiveId" clId="{ABB54182-A498-4082-B9E2-F88554013BCA}" dt="2022-03-09T21:38:42.666" v="5137" actId="21"/>
          <ac:spMkLst>
            <pc:docMk/>
            <pc:sldMk cId="2842409871" sldId="256"/>
            <ac:spMk id="86" creationId="{43954639-FB5D-41F4-9560-6F6DFE778425}"/>
          </ac:spMkLst>
        </pc:spChg>
        <pc:spChg chg="del">
          <ac:chgData name="Alexandre Quach" userId="7bb690c8a6e028e4" providerId="LiveId" clId="{ABB54182-A498-4082-B9E2-F88554013BCA}" dt="2022-03-09T21:38:42.666" v="5137" actId="21"/>
          <ac:spMkLst>
            <pc:docMk/>
            <pc:sldMk cId="2842409871" sldId="256"/>
            <ac:spMk id="87" creationId="{DD6138DB-057B-45F7-A5F4-E7BFDA20D02C}"/>
          </ac:spMkLst>
        </pc:spChg>
        <pc:spChg chg="del">
          <ac:chgData name="Alexandre Quach" userId="7bb690c8a6e028e4" providerId="LiveId" clId="{ABB54182-A498-4082-B9E2-F88554013BCA}" dt="2022-03-09T21:38:44.573" v="5138" actId="478"/>
          <ac:spMkLst>
            <pc:docMk/>
            <pc:sldMk cId="2842409871" sldId="256"/>
            <ac:spMk id="89" creationId="{79A54AB1-B64F-4843-BFAB-81CB74E66B65}"/>
          </ac:spMkLst>
        </pc:spChg>
        <pc:grpChg chg="add mod">
          <ac:chgData name="Alexandre Quach" userId="7bb690c8a6e028e4" providerId="LiveId" clId="{ABB54182-A498-4082-B9E2-F88554013BCA}" dt="2022-03-10T17:48:05.633" v="23591" actId="14100"/>
          <ac:grpSpMkLst>
            <pc:docMk/>
            <pc:sldMk cId="2842409871" sldId="256"/>
            <ac:grpSpMk id="20" creationId="{6F9384E8-4E20-4E7C-BBA1-6405281C19B6}"/>
          </ac:grpSpMkLst>
        </pc:grpChg>
        <pc:picChg chg="del">
          <ac:chgData name="Alexandre Quach" userId="7bb690c8a6e028e4" providerId="LiveId" clId="{ABB54182-A498-4082-B9E2-F88554013BCA}" dt="2022-03-09T21:38:42.666" v="5137" actId="21"/>
          <ac:picMkLst>
            <pc:docMk/>
            <pc:sldMk cId="2842409871" sldId="256"/>
            <ac:picMk id="4" creationId="{4276A8A0-91A7-41C6-8337-580E459AC82D}"/>
          </ac:picMkLst>
        </pc:picChg>
        <pc:picChg chg="del">
          <ac:chgData name="Alexandre Quach" userId="7bb690c8a6e028e4" providerId="LiveId" clId="{ABB54182-A498-4082-B9E2-F88554013BCA}" dt="2022-03-05T11:54:10.644" v="0" actId="478"/>
          <ac:picMkLst>
            <pc:docMk/>
            <pc:sldMk cId="2842409871" sldId="256"/>
            <ac:picMk id="9" creationId="{8CD77EE9-4324-4248-8772-82CD2525E896}"/>
          </ac:picMkLst>
        </pc:picChg>
        <pc:picChg chg="add del mod">
          <ac:chgData name="Alexandre Quach" userId="7bb690c8a6e028e4" providerId="LiveId" clId="{ABB54182-A498-4082-B9E2-F88554013BCA}" dt="2022-03-09T21:38:42.666" v="5137" actId="21"/>
          <ac:picMkLst>
            <pc:docMk/>
            <pc:sldMk cId="2842409871" sldId="256"/>
            <ac:picMk id="20" creationId="{2560F954-60BB-4466-A4C1-362073AAD4E9}"/>
          </ac:picMkLst>
        </pc:picChg>
        <pc:picChg chg="add mod">
          <ac:chgData name="Alexandre Quach" userId="7bb690c8a6e028e4" providerId="LiveId" clId="{ABB54182-A498-4082-B9E2-F88554013BCA}" dt="2022-03-10T17:47:26.293" v="23579" actId="1076"/>
          <ac:picMkLst>
            <pc:docMk/>
            <pc:sldMk cId="2842409871" sldId="256"/>
            <ac:picMk id="35" creationId="{40AB62D6-2F4A-469C-8BA1-277B6236F990}"/>
          </ac:picMkLst>
        </pc:picChg>
        <pc:picChg chg="del">
          <ac:chgData name="Alexandre Quach" userId="7bb690c8a6e028e4" providerId="LiveId" clId="{ABB54182-A498-4082-B9E2-F88554013BCA}" dt="2022-03-09T21:38:42.666" v="5137" actId="21"/>
          <ac:picMkLst>
            <pc:docMk/>
            <pc:sldMk cId="2842409871" sldId="256"/>
            <ac:picMk id="36" creationId="{DA0EF64C-2F24-43C4-BA48-DC2DE5036DD2}"/>
          </ac:picMkLst>
        </pc:picChg>
        <pc:picChg chg="mod">
          <ac:chgData name="Alexandre Quach" userId="7bb690c8a6e028e4" providerId="LiveId" clId="{ABB54182-A498-4082-B9E2-F88554013BCA}" dt="2022-03-10T17:47:10.488" v="23572"/>
          <ac:picMkLst>
            <pc:docMk/>
            <pc:sldMk cId="2842409871" sldId="256"/>
            <ac:picMk id="36" creationId="{DFEEC3A0-B63B-4752-B652-7786068C8B95}"/>
          </ac:picMkLst>
        </pc:picChg>
        <pc:picChg chg="add mod">
          <ac:chgData name="Alexandre Quach" userId="7bb690c8a6e028e4" providerId="LiveId" clId="{ABB54182-A498-4082-B9E2-F88554013BCA}" dt="2022-03-09T21:38:44.968" v="5139"/>
          <ac:picMkLst>
            <pc:docMk/>
            <pc:sldMk cId="2842409871" sldId="256"/>
            <ac:picMk id="37" creationId="{1863A787-CFED-4655-8124-842B3F9246FF}"/>
          </ac:picMkLst>
        </pc:picChg>
        <pc:picChg chg="mod">
          <ac:chgData name="Alexandre Quach" userId="7bb690c8a6e028e4" providerId="LiveId" clId="{ABB54182-A498-4082-B9E2-F88554013BCA}" dt="2022-03-10T17:47:10.488" v="23572"/>
          <ac:picMkLst>
            <pc:docMk/>
            <pc:sldMk cId="2842409871" sldId="256"/>
            <ac:picMk id="38" creationId="{9F856D13-CD20-47A4-90A2-7DCBCAE5DD80}"/>
          </ac:picMkLst>
        </pc:picChg>
        <pc:picChg chg="add mod">
          <ac:chgData name="Alexandre Quach" userId="7bb690c8a6e028e4" providerId="LiveId" clId="{ABB54182-A498-4082-B9E2-F88554013BCA}" dt="2022-03-10T17:47:31.358" v="23582" actId="1076"/>
          <ac:picMkLst>
            <pc:docMk/>
            <pc:sldMk cId="2842409871" sldId="256"/>
            <ac:picMk id="39" creationId="{BD6543D7-86F0-4849-A1D1-80E7FBB2C3BF}"/>
          </ac:picMkLst>
        </pc:picChg>
        <pc:picChg chg="mod">
          <ac:chgData name="Alexandre Quach" userId="7bb690c8a6e028e4" providerId="LiveId" clId="{ABB54182-A498-4082-B9E2-F88554013BCA}" dt="2022-03-10T17:47:10.488" v="23572"/>
          <ac:picMkLst>
            <pc:docMk/>
            <pc:sldMk cId="2842409871" sldId="256"/>
            <ac:picMk id="41" creationId="{475D01F6-1D6E-476E-A200-B2FF959CAF5C}"/>
          </ac:picMkLst>
        </pc:picChg>
        <pc:picChg chg="mod">
          <ac:chgData name="Alexandre Quach" userId="7bb690c8a6e028e4" providerId="LiveId" clId="{ABB54182-A498-4082-B9E2-F88554013BCA}" dt="2022-03-10T17:47:37.382" v="23586" actId="1076"/>
          <ac:picMkLst>
            <pc:docMk/>
            <pc:sldMk cId="2842409871" sldId="256"/>
            <ac:picMk id="42" creationId="{ECB35D2F-0B6B-4931-B22B-373AADFD32A5}"/>
          </ac:picMkLst>
        </pc:picChg>
      </pc:sldChg>
      <pc:sldChg chg="ord">
        <pc:chgData name="Alexandre Quach" userId="7bb690c8a6e028e4" providerId="LiveId" clId="{ABB54182-A498-4082-B9E2-F88554013BCA}" dt="2022-03-11T08:01:36.928" v="25744" actId="20578"/>
        <pc:sldMkLst>
          <pc:docMk/>
          <pc:sldMk cId="2150541220" sldId="368"/>
        </pc:sldMkLst>
      </pc:sldChg>
      <pc:sldChg chg="addSp delSp modSp mod">
        <pc:chgData name="Alexandre Quach" userId="7bb690c8a6e028e4" providerId="LiveId" clId="{ABB54182-A498-4082-B9E2-F88554013BCA}" dt="2022-03-10T18:00:44.856" v="23607" actId="20577"/>
        <pc:sldMkLst>
          <pc:docMk/>
          <pc:sldMk cId="20677876" sldId="371"/>
        </pc:sldMkLst>
        <pc:spChg chg="mod">
          <ac:chgData name="Alexandre Quach" userId="7bb690c8a6e028e4" providerId="LiveId" clId="{ABB54182-A498-4082-B9E2-F88554013BCA}" dt="2022-03-10T09:04:35.122" v="8775" actId="404"/>
          <ac:spMkLst>
            <pc:docMk/>
            <pc:sldMk cId="20677876" sldId="371"/>
            <ac:spMk id="2" creationId="{74FD8270-C5BD-4C95-919E-846BFBD95020}"/>
          </ac:spMkLst>
        </pc:spChg>
        <pc:spChg chg="mod">
          <ac:chgData name="Alexandre Quach" userId="7bb690c8a6e028e4" providerId="LiveId" clId="{ABB54182-A498-4082-B9E2-F88554013BCA}" dt="2022-03-10T09:04:37.640" v="8776" actId="20577"/>
          <ac:spMkLst>
            <pc:docMk/>
            <pc:sldMk cId="20677876" sldId="371"/>
            <ac:spMk id="5" creationId="{9B8DB8F1-89C6-441B-99AE-E4A1D33D057D}"/>
          </ac:spMkLst>
        </pc:spChg>
        <pc:spChg chg="add del">
          <ac:chgData name="Alexandre Quach" userId="7bb690c8a6e028e4" providerId="LiveId" clId="{ABB54182-A498-4082-B9E2-F88554013BCA}" dt="2022-03-10T08:52:42.032" v="8274" actId="931"/>
          <ac:spMkLst>
            <pc:docMk/>
            <pc:sldMk cId="20677876" sldId="371"/>
            <ac:spMk id="6" creationId="{A9EF2A88-5299-43F1-B1E4-333E12B8033F}"/>
          </ac:spMkLst>
        </pc:spChg>
        <pc:spChg chg="add del mod">
          <ac:chgData name="Alexandre Quach" userId="7bb690c8a6e028e4" providerId="LiveId" clId="{ABB54182-A498-4082-B9E2-F88554013BCA}" dt="2022-03-10T08:44:51.526" v="8258" actId="478"/>
          <ac:spMkLst>
            <pc:docMk/>
            <pc:sldMk cId="20677876" sldId="371"/>
            <ac:spMk id="7" creationId="{31E4BA68-122E-4B05-9480-29AE62F6A9A5}"/>
          </ac:spMkLst>
        </pc:spChg>
        <pc:spChg chg="del">
          <ac:chgData name="Alexandre Quach" userId="7bb690c8a6e028e4" providerId="LiveId" clId="{ABB54182-A498-4082-B9E2-F88554013BCA}" dt="2022-03-06T13:17:43.651" v="1989"/>
          <ac:spMkLst>
            <pc:docMk/>
            <pc:sldMk cId="20677876" sldId="371"/>
            <ac:spMk id="7" creationId="{41CD8F5A-1763-4DEB-BABF-F04506844AB0}"/>
          </ac:spMkLst>
        </pc:spChg>
        <pc:spChg chg="del">
          <ac:chgData name="Alexandre Quach" userId="7bb690c8a6e028e4" providerId="LiveId" clId="{ABB54182-A498-4082-B9E2-F88554013BCA}" dt="2022-03-10T08:53:12.241" v="8281" actId="478"/>
          <ac:spMkLst>
            <pc:docMk/>
            <pc:sldMk cId="20677876" sldId="371"/>
            <ac:spMk id="8" creationId="{54FE4B53-B7EE-451F-ACA2-90983C00968C}"/>
          </ac:spMkLst>
        </pc:spChg>
        <pc:spChg chg="mod">
          <ac:chgData name="Alexandre Quach" userId="7bb690c8a6e028e4" providerId="LiveId" clId="{ABB54182-A498-4082-B9E2-F88554013BCA}" dt="2022-03-10T18:00:44.856" v="23607" actId="20577"/>
          <ac:spMkLst>
            <pc:docMk/>
            <pc:sldMk cId="20677876" sldId="371"/>
            <ac:spMk id="9" creationId="{CA1044E5-4A38-4A57-BEC6-02CD1F1AFC8B}"/>
          </ac:spMkLst>
        </pc:spChg>
        <pc:spChg chg="mod">
          <ac:chgData name="Alexandre Quach" userId="7bb690c8a6e028e4" providerId="LiveId" clId="{ABB54182-A498-4082-B9E2-F88554013BCA}" dt="2022-03-10T15:10:23.433" v="14739" actId="20577"/>
          <ac:spMkLst>
            <pc:docMk/>
            <pc:sldMk cId="20677876" sldId="371"/>
            <ac:spMk id="10" creationId="{D3A05F0F-47B8-4894-8D48-0C0F4C166E59}"/>
          </ac:spMkLst>
        </pc:spChg>
        <pc:spChg chg="mod">
          <ac:chgData name="Alexandre Quach" userId="7bb690c8a6e028e4" providerId="LiveId" clId="{ABB54182-A498-4082-B9E2-F88554013BCA}" dt="2022-03-10T15:15:05.712" v="14868" actId="20577"/>
          <ac:spMkLst>
            <pc:docMk/>
            <pc:sldMk cId="20677876" sldId="371"/>
            <ac:spMk id="11" creationId="{C5D8558B-FF11-4A39-8795-6E2A831F942D}"/>
          </ac:spMkLst>
        </pc:spChg>
        <pc:spChg chg="add mod">
          <ac:chgData name="Alexandre Quach" userId="7bb690c8a6e028e4" providerId="LiveId" clId="{ABB54182-A498-4082-B9E2-F88554013BCA}" dt="2022-03-10T15:11:02.366" v="14787" actId="20577"/>
          <ac:spMkLst>
            <pc:docMk/>
            <pc:sldMk cId="20677876" sldId="371"/>
            <ac:spMk id="23" creationId="{A5F169F1-372B-483C-8935-6AA3C5DAFB3C}"/>
          </ac:spMkLst>
        </pc:spChg>
        <pc:spChg chg="add mod">
          <ac:chgData name="Alexandre Quach" userId="7bb690c8a6e028e4" providerId="LiveId" clId="{ABB54182-A498-4082-B9E2-F88554013BCA}" dt="2022-03-10T15:14:33.334" v="14859" actId="164"/>
          <ac:spMkLst>
            <pc:docMk/>
            <pc:sldMk cId="20677876" sldId="371"/>
            <ac:spMk id="34" creationId="{3692E43F-4E01-4D32-A4CA-565CA98BF843}"/>
          </ac:spMkLst>
        </pc:spChg>
        <pc:spChg chg="add del mod">
          <ac:chgData name="Alexandre Quach" userId="7bb690c8a6e028e4" providerId="LiveId" clId="{ABB54182-A498-4082-B9E2-F88554013BCA}" dt="2022-03-10T15:14:23.828" v="14855" actId="21"/>
          <ac:spMkLst>
            <pc:docMk/>
            <pc:sldMk cId="20677876" sldId="371"/>
            <ac:spMk id="35" creationId="{6769C077-5D1A-4C36-B52C-3EA43253837E}"/>
          </ac:spMkLst>
        </pc:spChg>
        <pc:spChg chg="add mod">
          <ac:chgData name="Alexandre Quach" userId="7bb690c8a6e028e4" providerId="LiveId" clId="{ABB54182-A498-4082-B9E2-F88554013BCA}" dt="2022-03-10T15:14:41.213" v="14862" actId="164"/>
          <ac:spMkLst>
            <pc:docMk/>
            <pc:sldMk cId="20677876" sldId="371"/>
            <ac:spMk id="45" creationId="{95913115-DFC8-43EC-88E0-37C250A71BBE}"/>
          </ac:spMkLst>
        </pc:spChg>
        <pc:grpChg chg="add mod">
          <ac:chgData name="Alexandre Quach" userId="7bb690c8a6e028e4" providerId="LiveId" clId="{ABB54182-A498-4082-B9E2-F88554013BCA}" dt="2022-03-10T15:09:36.344" v="14693" actId="1076"/>
          <ac:grpSpMkLst>
            <pc:docMk/>
            <pc:sldMk cId="20677876" sldId="371"/>
            <ac:grpSpMk id="21" creationId="{715E4B1F-6D66-4B12-BA14-C78EDE665316}"/>
          </ac:grpSpMkLst>
        </pc:grpChg>
        <pc:grpChg chg="add mod">
          <ac:chgData name="Alexandre Quach" userId="7bb690c8a6e028e4" providerId="LiveId" clId="{ABB54182-A498-4082-B9E2-F88554013BCA}" dt="2022-03-10T15:14:51.366" v="14866" actId="1076"/>
          <ac:grpSpMkLst>
            <pc:docMk/>
            <pc:sldMk cId="20677876" sldId="371"/>
            <ac:grpSpMk id="46" creationId="{B1BEA9D7-CCD4-454E-B7BD-748F99230BE7}"/>
          </ac:grpSpMkLst>
        </pc:grpChg>
        <pc:grpChg chg="add mod">
          <ac:chgData name="Alexandre Quach" userId="7bb690c8a6e028e4" providerId="LiveId" clId="{ABB54182-A498-4082-B9E2-F88554013BCA}" dt="2022-03-10T15:14:44.847" v="14864" actId="1076"/>
          <ac:grpSpMkLst>
            <pc:docMk/>
            <pc:sldMk cId="20677876" sldId="371"/>
            <ac:grpSpMk id="47" creationId="{BEE6D3E0-79ED-4555-98BC-9DFFEE57020A}"/>
          </ac:grpSpMkLst>
        </pc:grpChg>
        <pc:picChg chg="add del mod ord modCrop">
          <ac:chgData name="Alexandre Quach" userId="7bb690c8a6e028e4" providerId="LiveId" clId="{ABB54182-A498-4082-B9E2-F88554013BCA}" dt="2022-03-06T13:02:55.505" v="1976" actId="22"/>
          <ac:picMkLst>
            <pc:docMk/>
            <pc:sldMk cId="20677876" sldId="371"/>
            <ac:picMk id="12" creationId="{9B7646DC-30B2-4A34-896E-C39E140004AA}"/>
          </ac:picMkLst>
        </pc:picChg>
        <pc:picChg chg="add del mod">
          <ac:chgData name="Alexandre Quach" userId="7bb690c8a6e028e4" providerId="LiveId" clId="{ABB54182-A498-4082-B9E2-F88554013BCA}" dt="2022-03-10T08:44:48.339" v="8257" actId="478"/>
          <ac:picMkLst>
            <pc:docMk/>
            <pc:sldMk cId="20677876" sldId="371"/>
            <ac:picMk id="13" creationId="{CC68EC96-5833-4AC3-B9FA-15D816EBA368}"/>
          </ac:picMkLst>
        </pc:picChg>
        <pc:picChg chg="add mod">
          <ac:chgData name="Alexandre Quach" userId="7bb690c8a6e028e4" providerId="LiveId" clId="{ABB54182-A498-4082-B9E2-F88554013BCA}" dt="2022-03-10T08:54:08.588" v="8287" actId="164"/>
          <ac:picMkLst>
            <pc:docMk/>
            <pc:sldMk cId="20677876" sldId="371"/>
            <ac:picMk id="14" creationId="{C73C3C39-4986-4C67-9814-20EBAEB3000C}"/>
          </ac:picMkLst>
        </pc:picChg>
        <pc:picChg chg="add mod">
          <ac:chgData name="Alexandre Quach" userId="7bb690c8a6e028e4" providerId="LiveId" clId="{ABB54182-A498-4082-B9E2-F88554013BCA}" dt="2022-03-10T08:54:08.588" v="8287" actId="164"/>
          <ac:picMkLst>
            <pc:docMk/>
            <pc:sldMk cId="20677876" sldId="371"/>
            <ac:picMk id="15" creationId="{8ABD0A8A-7D2E-4571-8547-22B3D3D12146}"/>
          </ac:picMkLst>
        </pc:picChg>
        <pc:picChg chg="add mod">
          <ac:chgData name="Alexandre Quach" userId="7bb690c8a6e028e4" providerId="LiveId" clId="{ABB54182-A498-4082-B9E2-F88554013BCA}" dt="2022-03-10T08:54:08.588" v="8287" actId="164"/>
          <ac:picMkLst>
            <pc:docMk/>
            <pc:sldMk cId="20677876" sldId="371"/>
            <ac:picMk id="16" creationId="{4AAE29A8-2A82-4A55-81BF-E91F4CD4057E}"/>
          </ac:picMkLst>
        </pc:picChg>
        <pc:picChg chg="add mod">
          <ac:chgData name="Alexandre Quach" userId="7bb690c8a6e028e4" providerId="LiveId" clId="{ABB54182-A498-4082-B9E2-F88554013BCA}" dt="2022-03-10T08:54:08.588" v="8287" actId="164"/>
          <ac:picMkLst>
            <pc:docMk/>
            <pc:sldMk cId="20677876" sldId="371"/>
            <ac:picMk id="17" creationId="{E6340113-3A0B-4C72-A493-81CDAD9079EB}"/>
          </ac:picMkLst>
        </pc:picChg>
        <pc:picChg chg="add mod modCrop">
          <ac:chgData name="Alexandre Quach" userId="7bb690c8a6e028e4" providerId="LiveId" clId="{ABB54182-A498-4082-B9E2-F88554013BCA}" dt="2022-03-10T15:10:35.567" v="14753" actId="1076"/>
          <ac:picMkLst>
            <pc:docMk/>
            <pc:sldMk cId="20677876" sldId="371"/>
            <ac:picMk id="18" creationId="{DA7C4311-A7EE-4ADA-BC98-F45E421F02DE}"/>
          </ac:picMkLst>
        </pc:picChg>
        <pc:picChg chg="add mod">
          <ac:chgData name="Alexandre Quach" userId="7bb690c8a6e028e4" providerId="LiveId" clId="{ABB54182-A498-4082-B9E2-F88554013BCA}" dt="2022-03-10T15:09:09.517" v="14682" actId="1076"/>
          <ac:picMkLst>
            <pc:docMk/>
            <pc:sldMk cId="20677876" sldId="371"/>
            <ac:picMk id="20" creationId="{A88A0C02-1D3B-4834-BB38-53E69B9D590F}"/>
          </ac:picMkLst>
        </pc:picChg>
        <pc:picChg chg="add del mod">
          <ac:chgData name="Alexandre Quach" userId="7bb690c8a6e028e4" providerId="LiveId" clId="{ABB54182-A498-4082-B9E2-F88554013BCA}" dt="2022-03-10T09:53:35.959" v="9066" actId="21"/>
          <ac:picMkLst>
            <pc:docMk/>
            <pc:sldMk cId="20677876" sldId="371"/>
            <ac:picMk id="22" creationId="{1BF68330-3F0E-44BF-84FE-75DFBCDE34E5}"/>
          </ac:picMkLst>
        </pc:picChg>
        <pc:picChg chg="add mod modCrop">
          <ac:chgData name="Alexandre Quach" userId="7bb690c8a6e028e4" providerId="LiveId" clId="{ABB54182-A498-4082-B9E2-F88554013BCA}" dt="2022-03-10T15:14:33.334" v="14859" actId="164"/>
          <ac:picMkLst>
            <pc:docMk/>
            <pc:sldMk cId="20677876" sldId="371"/>
            <ac:picMk id="25" creationId="{762077EB-DB55-4D9F-B8E7-A779982734F1}"/>
          </ac:picMkLst>
        </pc:picChg>
        <pc:picChg chg="add del mod">
          <ac:chgData name="Alexandre Quach" userId="7bb690c8a6e028e4" providerId="LiveId" clId="{ABB54182-A498-4082-B9E2-F88554013BCA}" dt="2022-03-10T15:11:56.454" v="14791" actId="478"/>
          <ac:picMkLst>
            <pc:docMk/>
            <pc:sldMk cId="20677876" sldId="371"/>
            <ac:picMk id="27" creationId="{C0EF8C60-BE64-46BF-8C29-9237936358B8}"/>
          </ac:picMkLst>
        </pc:picChg>
        <pc:picChg chg="add del mod">
          <ac:chgData name="Alexandre Quach" userId="7bb690c8a6e028e4" providerId="LiveId" clId="{ABB54182-A498-4082-B9E2-F88554013BCA}" dt="2022-03-10T15:11:59.463" v="14794" actId="478"/>
          <ac:picMkLst>
            <pc:docMk/>
            <pc:sldMk cId="20677876" sldId="371"/>
            <ac:picMk id="29" creationId="{FE729F3A-4583-4685-89DE-65839B9A96DB}"/>
          </ac:picMkLst>
        </pc:picChg>
        <pc:picChg chg="add mod">
          <ac:chgData name="Alexandre Quach" userId="7bb690c8a6e028e4" providerId="LiveId" clId="{ABB54182-A498-4082-B9E2-F88554013BCA}" dt="2022-03-10T15:14:33.334" v="14859" actId="164"/>
          <ac:picMkLst>
            <pc:docMk/>
            <pc:sldMk cId="20677876" sldId="371"/>
            <ac:picMk id="31" creationId="{38AA6DE5-EBC9-447C-9788-96F2463D3021}"/>
          </ac:picMkLst>
        </pc:picChg>
        <pc:picChg chg="add mod">
          <ac:chgData name="Alexandre Quach" userId="7bb690c8a6e028e4" providerId="LiveId" clId="{ABB54182-A498-4082-B9E2-F88554013BCA}" dt="2022-03-10T15:14:33.334" v="14859" actId="164"/>
          <ac:picMkLst>
            <pc:docMk/>
            <pc:sldMk cId="20677876" sldId="371"/>
            <ac:picMk id="33" creationId="{D3F45920-C63B-4200-8841-9C26FAC766EF}"/>
          </ac:picMkLst>
        </pc:picChg>
        <pc:picChg chg="add mod">
          <ac:chgData name="Alexandre Quach" userId="7bb690c8a6e028e4" providerId="LiveId" clId="{ABB54182-A498-4082-B9E2-F88554013BCA}" dt="2022-03-10T15:14:41.213" v="14862" actId="164"/>
          <ac:picMkLst>
            <pc:docMk/>
            <pc:sldMk cId="20677876" sldId="371"/>
            <ac:picMk id="37" creationId="{4C0812EB-C10B-44E2-8C80-2A6195623BAE}"/>
          </ac:picMkLst>
        </pc:picChg>
        <pc:picChg chg="add mod">
          <ac:chgData name="Alexandre Quach" userId="7bb690c8a6e028e4" providerId="LiveId" clId="{ABB54182-A498-4082-B9E2-F88554013BCA}" dt="2022-03-10T15:14:41.213" v="14862" actId="164"/>
          <ac:picMkLst>
            <pc:docMk/>
            <pc:sldMk cId="20677876" sldId="371"/>
            <ac:picMk id="39" creationId="{C753BB90-F838-4B94-A656-B837048F450B}"/>
          </ac:picMkLst>
        </pc:picChg>
        <pc:picChg chg="add mod">
          <ac:chgData name="Alexandre Quach" userId="7bb690c8a6e028e4" providerId="LiveId" clId="{ABB54182-A498-4082-B9E2-F88554013BCA}" dt="2022-03-10T15:14:41.213" v="14862" actId="164"/>
          <ac:picMkLst>
            <pc:docMk/>
            <pc:sldMk cId="20677876" sldId="371"/>
            <ac:picMk id="41" creationId="{2AD97530-9FC3-4F23-A9FE-494DBC2AE274}"/>
          </ac:picMkLst>
        </pc:picChg>
        <pc:picChg chg="add mod">
          <ac:chgData name="Alexandre Quach" userId="7bb690c8a6e028e4" providerId="LiveId" clId="{ABB54182-A498-4082-B9E2-F88554013BCA}" dt="2022-03-10T15:14:20.546" v="14853" actId="571"/>
          <ac:picMkLst>
            <pc:docMk/>
            <pc:sldMk cId="20677876" sldId="371"/>
            <ac:picMk id="42" creationId="{E91D3734-C115-4CCF-8C49-E994B714093E}"/>
          </ac:picMkLst>
        </pc:picChg>
        <pc:picChg chg="add mod">
          <ac:chgData name="Alexandre Quach" userId="7bb690c8a6e028e4" providerId="LiveId" clId="{ABB54182-A498-4082-B9E2-F88554013BCA}" dt="2022-03-10T15:14:20.546" v="14853" actId="571"/>
          <ac:picMkLst>
            <pc:docMk/>
            <pc:sldMk cId="20677876" sldId="371"/>
            <ac:picMk id="43" creationId="{BDD49D2A-9614-40FF-944A-745388509DBB}"/>
          </ac:picMkLst>
        </pc:picChg>
        <pc:picChg chg="add mod">
          <ac:chgData name="Alexandre Quach" userId="7bb690c8a6e028e4" providerId="LiveId" clId="{ABB54182-A498-4082-B9E2-F88554013BCA}" dt="2022-03-10T15:14:20.546" v="14853" actId="571"/>
          <ac:picMkLst>
            <pc:docMk/>
            <pc:sldMk cId="20677876" sldId="371"/>
            <ac:picMk id="44" creationId="{629B8496-0338-43B9-B137-88FEA22836C2}"/>
          </ac:picMkLst>
        </pc:picChg>
      </pc:sldChg>
      <pc:sldChg chg="modSp mod">
        <pc:chgData name="Alexandre Quach" userId="7bb690c8a6e028e4" providerId="LiveId" clId="{ABB54182-A498-4082-B9E2-F88554013BCA}" dt="2022-03-10T18:03:27.266" v="23671" actId="6549"/>
        <pc:sldMkLst>
          <pc:docMk/>
          <pc:sldMk cId="4289724254" sldId="372"/>
        </pc:sldMkLst>
        <pc:spChg chg="mod">
          <ac:chgData name="Alexandre Quach" userId="7bb690c8a6e028e4" providerId="LiveId" clId="{ABB54182-A498-4082-B9E2-F88554013BCA}" dt="2022-03-10T14:30:28.801" v="12935"/>
          <ac:spMkLst>
            <pc:docMk/>
            <pc:sldMk cId="4289724254" sldId="372"/>
            <ac:spMk id="2" creationId="{74FD8270-C5BD-4C95-919E-846BFBD95020}"/>
          </ac:spMkLst>
        </pc:spChg>
        <pc:spChg chg="mod">
          <ac:chgData name="Alexandre Quach" userId="7bb690c8a6e028e4" providerId="LiveId" clId="{ABB54182-A498-4082-B9E2-F88554013BCA}" dt="2022-03-10T14:37:30.549" v="14100" actId="20577"/>
          <ac:spMkLst>
            <pc:docMk/>
            <pc:sldMk cId="4289724254" sldId="372"/>
            <ac:spMk id="25" creationId="{767E15B1-5AD7-4AC2-8DA6-38450253D5A6}"/>
          </ac:spMkLst>
        </pc:spChg>
        <pc:graphicFrameChg chg="mod modGraphic">
          <ac:chgData name="Alexandre Quach" userId="7bb690c8a6e028e4" providerId="LiveId" clId="{ABB54182-A498-4082-B9E2-F88554013BCA}" dt="2022-03-10T18:03:27.266" v="23671" actId="6549"/>
          <ac:graphicFrameMkLst>
            <pc:docMk/>
            <pc:sldMk cId="4289724254" sldId="372"/>
            <ac:graphicFrameMk id="24" creationId="{17FF7068-AC52-408E-AEE7-AF6B0F4F73FA}"/>
          </ac:graphicFrameMkLst>
        </pc:graphicFrameChg>
      </pc:sldChg>
      <pc:sldChg chg="modSp mod">
        <pc:chgData name="Alexandre Quach" userId="7bb690c8a6e028e4" providerId="LiveId" clId="{ABB54182-A498-4082-B9E2-F88554013BCA}" dt="2022-03-10T18:05:49.592" v="23742"/>
        <pc:sldMkLst>
          <pc:docMk/>
          <pc:sldMk cId="471399303" sldId="373"/>
        </pc:sldMkLst>
        <pc:spChg chg="mod">
          <ac:chgData name="Alexandre Quach" userId="7bb690c8a6e028e4" providerId="LiveId" clId="{ABB54182-A498-4082-B9E2-F88554013BCA}" dt="2022-03-09T22:15:45.724" v="6008" actId="404"/>
          <ac:spMkLst>
            <pc:docMk/>
            <pc:sldMk cId="471399303" sldId="373"/>
            <ac:spMk id="2" creationId="{D071508F-00B6-48EB-9E05-2CF3767E59FF}"/>
          </ac:spMkLst>
        </pc:spChg>
        <pc:spChg chg="mod">
          <ac:chgData name="Alexandre Quach" userId="7bb690c8a6e028e4" providerId="LiveId" clId="{ABB54182-A498-4082-B9E2-F88554013BCA}" dt="2022-03-10T10:28:05.002" v="10412" actId="20577"/>
          <ac:spMkLst>
            <pc:docMk/>
            <pc:sldMk cId="471399303" sldId="373"/>
            <ac:spMk id="21" creationId="{AEAAF9EE-7A2C-494F-808A-D18DB5D12482}"/>
          </ac:spMkLst>
        </pc:spChg>
        <pc:spChg chg="mod">
          <ac:chgData name="Alexandre Quach" userId="7bb690c8a6e028e4" providerId="LiveId" clId="{ABB54182-A498-4082-B9E2-F88554013BCA}" dt="2022-03-10T10:06:39.656" v="9659" actId="20577"/>
          <ac:spMkLst>
            <pc:docMk/>
            <pc:sldMk cId="471399303" sldId="373"/>
            <ac:spMk id="23" creationId="{4F2EA91F-0720-4EB9-8886-AA180CEFDDC1}"/>
          </ac:spMkLst>
        </pc:spChg>
        <pc:spChg chg="mod">
          <ac:chgData name="Alexandre Quach" userId="7bb690c8a6e028e4" providerId="LiveId" clId="{ABB54182-A498-4082-B9E2-F88554013BCA}" dt="2022-03-10T10:29:24.619" v="10618" actId="20577"/>
          <ac:spMkLst>
            <pc:docMk/>
            <pc:sldMk cId="471399303" sldId="373"/>
            <ac:spMk id="25" creationId="{358E1BF9-5E40-437B-9E38-38063C963CED}"/>
          </ac:spMkLst>
        </pc:spChg>
        <pc:spChg chg="mod">
          <ac:chgData name="Alexandre Quach" userId="7bb690c8a6e028e4" providerId="LiveId" clId="{ABB54182-A498-4082-B9E2-F88554013BCA}" dt="2022-03-08T08:11:38.309" v="4420" actId="20577"/>
          <ac:spMkLst>
            <pc:docMk/>
            <pc:sldMk cId="471399303" sldId="373"/>
            <ac:spMk id="27" creationId="{807B6C4A-0B30-40EB-8A67-9150BE6EDE0C}"/>
          </ac:spMkLst>
        </pc:spChg>
        <pc:spChg chg="mod">
          <ac:chgData name="Alexandre Quach" userId="7bb690c8a6e028e4" providerId="LiveId" clId="{ABB54182-A498-4082-B9E2-F88554013BCA}" dt="2022-03-10T10:27:55.986" v="10403" actId="20577"/>
          <ac:spMkLst>
            <pc:docMk/>
            <pc:sldMk cId="471399303" sldId="373"/>
            <ac:spMk id="29" creationId="{D7130EBC-B9CE-4EEE-B949-C9025E797D68}"/>
          </ac:spMkLst>
        </pc:spChg>
        <pc:spChg chg="mod">
          <ac:chgData name="Alexandre Quach" userId="7bb690c8a6e028e4" providerId="LiveId" clId="{ABB54182-A498-4082-B9E2-F88554013BCA}" dt="2022-03-08T08:27:31.814" v="4931" actId="20577"/>
          <ac:spMkLst>
            <pc:docMk/>
            <pc:sldMk cId="471399303" sldId="373"/>
            <ac:spMk id="31" creationId="{D2E68CD3-30C8-4477-96F6-39CEEE9FC5CD}"/>
          </ac:spMkLst>
        </pc:spChg>
        <pc:spChg chg="mod">
          <ac:chgData name="Alexandre Quach" userId="7bb690c8a6e028e4" providerId="LiveId" clId="{ABB54182-A498-4082-B9E2-F88554013BCA}" dt="2022-03-09T22:04:56.340" v="5365" actId="20577"/>
          <ac:spMkLst>
            <pc:docMk/>
            <pc:sldMk cId="471399303" sldId="373"/>
            <ac:spMk id="33" creationId="{12DBC631-96B9-49EC-A408-018C730BA38F}"/>
          </ac:spMkLst>
        </pc:spChg>
        <pc:spChg chg="mod">
          <ac:chgData name="Alexandre Quach" userId="7bb690c8a6e028e4" providerId="LiveId" clId="{ABB54182-A498-4082-B9E2-F88554013BCA}" dt="2022-03-10T18:05:49.592" v="23742"/>
          <ac:spMkLst>
            <pc:docMk/>
            <pc:sldMk cId="471399303" sldId="373"/>
            <ac:spMk id="35" creationId="{67B0F38D-F1AC-4920-A67C-30199D2FB73D}"/>
          </ac:spMkLst>
        </pc:spChg>
      </pc:sldChg>
      <pc:sldChg chg="modSp mod">
        <pc:chgData name="Alexandre Quach" userId="7bb690c8a6e028e4" providerId="LiveId" clId="{ABB54182-A498-4082-B9E2-F88554013BCA}" dt="2022-03-10T16:20:56.193" v="20099" actId="20577"/>
        <pc:sldMkLst>
          <pc:docMk/>
          <pc:sldMk cId="427037604" sldId="374"/>
        </pc:sldMkLst>
        <pc:spChg chg="mod">
          <ac:chgData name="Alexandre Quach" userId="7bb690c8a6e028e4" providerId="LiveId" clId="{ABB54182-A498-4082-B9E2-F88554013BCA}" dt="2022-03-10T14:30:33.218" v="12936" actId="14100"/>
          <ac:spMkLst>
            <pc:docMk/>
            <pc:sldMk cId="427037604" sldId="374"/>
            <ac:spMk id="2" creationId="{D071508F-00B6-48EB-9E05-2CF3767E59FF}"/>
          </ac:spMkLst>
        </pc:spChg>
        <pc:spChg chg="mod">
          <ac:chgData name="Alexandre Quach" userId="7bb690c8a6e028e4" providerId="LiveId" clId="{ABB54182-A498-4082-B9E2-F88554013BCA}" dt="2022-03-10T14:09:11.401" v="11690" actId="20577"/>
          <ac:spMkLst>
            <pc:docMk/>
            <pc:sldMk cId="427037604" sldId="374"/>
            <ac:spMk id="37" creationId="{84E81D4B-0B47-48DF-9F1A-F05E8F79586D}"/>
          </ac:spMkLst>
        </pc:spChg>
        <pc:spChg chg="mod">
          <ac:chgData name="Alexandre Quach" userId="7bb690c8a6e028e4" providerId="LiveId" clId="{ABB54182-A498-4082-B9E2-F88554013BCA}" dt="2022-03-10T16:20:56.193" v="20099" actId="20577"/>
          <ac:spMkLst>
            <pc:docMk/>
            <pc:sldMk cId="427037604" sldId="374"/>
            <ac:spMk id="39" creationId="{5433BB7F-90C0-406F-936A-62E085E3EA91}"/>
          </ac:spMkLst>
        </pc:spChg>
        <pc:spChg chg="mod">
          <ac:chgData name="Alexandre Quach" userId="7bb690c8a6e028e4" providerId="LiveId" clId="{ABB54182-A498-4082-B9E2-F88554013BCA}" dt="2022-03-10T14:30:13.469" v="12934" actId="20577"/>
          <ac:spMkLst>
            <pc:docMk/>
            <pc:sldMk cId="427037604" sldId="374"/>
            <ac:spMk id="41" creationId="{0D81D87E-8900-4B2A-BAFC-61CC0883A5DB}"/>
          </ac:spMkLst>
        </pc:spChg>
      </pc:sldChg>
      <pc:sldChg chg="modSp mod">
        <pc:chgData name="Alexandre Quach" userId="7bb690c8a6e028e4" providerId="LiveId" clId="{ABB54182-A498-4082-B9E2-F88554013BCA}" dt="2022-03-10T14:08:24.608" v="11432" actId="20577"/>
        <pc:sldMkLst>
          <pc:docMk/>
          <pc:sldMk cId="1470767813" sldId="375"/>
        </pc:sldMkLst>
        <pc:spChg chg="mod">
          <ac:chgData name="Alexandre Quach" userId="7bb690c8a6e028e4" providerId="LiveId" clId="{ABB54182-A498-4082-B9E2-F88554013BCA}" dt="2022-03-10T14:08:24.608" v="11432" actId="20577"/>
          <ac:spMkLst>
            <pc:docMk/>
            <pc:sldMk cId="1470767813" sldId="375"/>
            <ac:spMk id="2" creationId="{D071508F-00B6-48EB-9E05-2CF3767E59FF}"/>
          </ac:spMkLst>
        </pc:spChg>
        <pc:graphicFrameChg chg="mod modGraphic">
          <ac:chgData name="Alexandre Quach" userId="7bb690c8a6e028e4" providerId="LiveId" clId="{ABB54182-A498-4082-B9E2-F88554013BCA}" dt="2022-03-10T14:08:21.058" v="11423" actId="20577"/>
          <ac:graphicFrameMkLst>
            <pc:docMk/>
            <pc:sldMk cId="1470767813" sldId="375"/>
            <ac:graphicFrameMk id="43" creationId="{C67131CB-D953-44BF-AB8A-A11E972A5B0B}"/>
          </ac:graphicFrameMkLst>
        </pc:graphicFrameChg>
      </pc:sldChg>
      <pc:sldChg chg="modSp mod">
        <pc:chgData name="Alexandre Quach" userId="7bb690c8a6e028e4" providerId="LiveId" clId="{ABB54182-A498-4082-B9E2-F88554013BCA}" dt="2022-03-10T17:25:30.827" v="22853" actId="20577"/>
        <pc:sldMkLst>
          <pc:docMk/>
          <pc:sldMk cId="2545377066" sldId="377"/>
        </pc:sldMkLst>
        <pc:spChg chg="mod">
          <ac:chgData name="Alexandre Quach" userId="7bb690c8a6e028e4" providerId="LiveId" clId="{ABB54182-A498-4082-B9E2-F88554013BCA}" dt="2022-03-10T17:25:00.107" v="22839" actId="14100"/>
          <ac:spMkLst>
            <pc:docMk/>
            <pc:sldMk cId="2545377066" sldId="377"/>
            <ac:spMk id="2" creationId="{D071508F-00B6-48EB-9E05-2CF3767E59FF}"/>
          </ac:spMkLst>
        </pc:spChg>
        <pc:graphicFrameChg chg="mod modGraphic">
          <ac:chgData name="Alexandre Quach" userId="7bb690c8a6e028e4" providerId="LiveId" clId="{ABB54182-A498-4082-B9E2-F88554013BCA}" dt="2022-03-10T17:24:30.450" v="22800" actId="2165"/>
          <ac:graphicFrameMkLst>
            <pc:docMk/>
            <pc:sldMk cId="2545377066" sldId="377"/>
            <ac:graphicFrameMk id="46" creationId="{A1A89359-9EBD-4BE9-9EE7-2603FE9D0BEF}"/>
          </ac:graphicFrameMkLst>
        </pc:graphicFrameChg>
        <pc:graphicFrameChg chg="modGraphic">
          <ac:chgData name="Alexandre Quach" userId="7bb690c8a6e028e4" providerId="LiveId" clId="{ABB54182-A498-4082-B9E2-F88554013BCA}" dt="2022-03-10T17:25:30.827" v="22853" actId="20577"/>
          <ac:graphicFrameMkLst>
            <pc:docMk/>
            <pc:sldMk cId="2545377066" sldId="377"/>
            <ac:graphicFrameMk id="47" creationId="{E532220D-FB7A-4D58-94AD-62D5519F5AAE}"/>
          </ac:graphicFrameMkLst>
        </pc:graphicFrameChg>
      </pc:sldChg>
      <pc:sldChg chg="addSp delSp modSp new mod modClrScheme chgLayout">
        <pc:chgData name="Alexandre Quach" userId="7bb690c8a6e028e4" providerId="LiveId" clId="{ABB54182-A498-4082-B9E2-F88554013BCA}" dt="2022-03-10T17:15:48.393" v="22358"/>
        <pc:sldMkLst>
          <pc:docMk/>
          <pc:sldMk cId="1951452262" sldId="378"/>
        </pc:sldMkLst>
        <pc:spChg chg="del">
          <ac:chgData name="Alexandre Quach" userId="7bb690c8a6e028e4" providerId="LiveId" clId="{ABB54182-A498-4082-B9E2-F88554013BCA}" dt="2022-03-05T11:58:32.542" v="46" actId="478"/>
          <ac:spMkLst>
            <pc:docMk/>
            <pc:sldMk cId="1951452262" sldId="378"/>
            <ac:spMk id="2" creationId="{45B8661A-B397-4C05-81AC-1AB3414C9D71}"/>
          </ac:spMkLst>
        </pc:spChg>
        <pc:spChg chg="del">
          <ac:chgData name="Alexandre Quach" userId="7bb690c8a6e028e4" providerId="LiveId" clId="{ABB54182-A498-4082-B9E2-F88554013BCA}" dt="2022-03-05T11:58:32.542" v="46" actId="478"/>
          <ac:spMkLst>
            <pc:docMk/>
            <pc:sldMk cId="1951452262" sldId="378"/>
            <ac:spMk id="3" creationId="{E74D5B11-46C5-4961-9D8B-AC8123527AE3}"/>
          </ac:spMkLst>
        </pc:spChg>
        <pc:spChg chg="del">
          <ac:chgData name="Alexandre Quach" userId="7bb690c8a6e028e4" providerId="LiveId" clId="{ABB54182-A498-4082-B9E2-F88554013BCA}" dt="2022-03-05T11:58:32.542" v="46" actId="478"/>
          <ac:spMkLst>
            <pc:docMk/>
            <pc:sldMk cId="1951452262" sldId="378"/>
            <ac:spMk id="4" creationId="{A6276378-21F5-44B3-AB31-5B73AD10418C}"/>
          </ac:spMkLst>
        </pc:spChg>
        <pc:spChg chg="del">
          <ac:chgData name="Alexandre Quach" userId="7bb690c8a6e028e4" providerId="LiveId" clId="{ABB54182-A498-4082-B9E2-F88554013BCA}" dt="2022-03-05T11:58:32.542" v="46" actId="478"/>
          <ac:spMkLst>
            <pc:docMk/>
            <pc:sldMk cId="1951452262" sldId="378"/>
            <ac:spMk id="5" creationId="{9F5D0D0E-F8F7-4465-ACE6-C9DBCE1048F1}"/>
          </ac:spMkLst>
        </pc:spChg>
        <pc:spChg chg="del">
          <ac:chgData name="Alexandre Quach" userId="7bb690c8a6e028e4" providerId="LiveId" clId="{ABB54182-A498-4082-B9E2-F88554013BCA}" dt="2022-03-05T11:58:32.542" v="46" actId="478"/>
          <ac:spMkLst>
            <pc:docMk/>
            <pc:sldMk cId="1951452262" sldId="378"/>
            <ac:spMk id="6" creationId="{6EB4D6E6-4D15-4E1B-8A15-EFB214672981}"/>
          </ac:spMkLst>
        </pc:spChg>
        <pc:spChg chg="del">
          <ac:chgData name="Alexandre Quach" userId="7bb690c8a6e028e4" providerId="LiveId" clId="{ABB54182-A498-4082-B9E2-F88554013BCA}" dt="2022-03-05T11:58:32.542" v="46" actId="478"/>
          <ac:spMkLst>
            <pc:docMk/>
            <pc:sldMk cId="1951452262" sldId="378"/>
            <ac:spMk id="7" creationId="{C38298B2-B184-45F6-A5B5-6948A45E3324}"/>
          </ac:spMkLst>
        </pc:spChg>
        <pc:spChg chg="del">
          <ac:chgData name="Alexandre Quach" userId="7bb690c8a6e028e4" providerId="LiveId" clId="{ABB54182-A498-4082-B9E2-F88554013BCA}" dt="2022-03-05T11:58:32.542" v="46" actId="478"/>
          <ac:spMkLst>
            <pc:docMk/>
            <pc:sldMk cId="1951452262" sldId="378"/>
            <ac:spMk id="8" creationId="{37B1994F-31FC-46F3-98F5-8F10ED277794}"/>
          </ac:spMkLst>
        </pc:spChg>
        <pc:spChg chg="add del mod">
          <ac:chgData name="Alexandre Quach" userId="7bb690c8a6e028e4" providerId="LiveId" clId="{ABB54182-A498-4082-B9E2-F88554013BCA}" dt="2022-03-05T12:00:43.291" v="74" actId="700"/>
          <ac:spMkLst>
            <pc:docMk/>
            <pc:sldMk cId="1951452262" sldId="378"/>
            <ac:spMk id="9" creationId="{74F83994-1AA3-4946-96B2-765378F41D98}"/>
          </ac:spMkLst>
        </pc:spChg>
        <pc:spChg chg="add del mod">
          <ac:chgData name="Alexandre Quach" userId="7bb690c8a6e028e4" providerId="LiveId" clId="{ABB54182-A498-4082-B9E2-F88554013BCA}" dt="2022-03-05T12:00:43.291" v="74" actId="700"/>
          <ac:spMkLst>
            <pc:docMk/>
            <pc:sldMk cId="1951452262" sldId="378"/>
            <ac:spMk id="10" creationId="{4AC689C0-B11C-4067-B03B-7932B717466F}"/>
          </ac:spMkLst>
        </pc:spChg>
        <pc:spChg chg="add del mod">
          <ac:chgData name="Alexandre Quach" userId="7bb690c8a6e028e4" providerId="LiveId" clId="{ABB54182-A498-4082-B9E2-F88554013BCA}" dt="2022-03-05T12:00:43.291" v="74" actId="700"/>
          <ac:spMkLst>
            <pc:docMk/>
            <pc:sldMk cId="1951452262" sldId="378"/>
            <ac:spMk id="11" creationId="{BE5C84BE-8D39-4770-8245-3D8A08DF18CA}"/>
          </ac:spMkLst>
        </pc:spChg>
        <pc:spChg chg="add del mod">
          <ac:chgData name="Alexandre Quach" userId="7bb690c8a6e028e4" providerId="LiveId" clId="{ABB54182-A498-4082-B9E2-F88554013BCA}" dt="2022-03-05T12:00:43.291" v="74" actId="700"/>
          <ac:spMkLst>
            <pc:docMk/>
            <pc:sldMk cId="1951452262" sldId="378"/>
            <ac:spMk id="12" creationId="{F1F5FC74-3AF3-495C-8CBD-7BD455DBA433}"/>
          </ac:spMkLst>
        </pc:spChg>
        <pc:spChg chg="add del mod ord">
          <ac:chgData name="Alexandre Quach" userId="7bb690c8a6e028e4" providerId="LiveId" clId="{ABB54182-A498-4082-B9E2-F88554013BCA}" dt="2022-03-05T12:00:43.291" v="74" actId="700"/>
          <ac:spMkLst>
            <pc:docMk/>
            <pc:sldMk cId="1951452262" sldId="378"/>
            <ac:spMk id="13" creationId="{EAC43652-DE07-4F04-9F2E-AFEA02C2AB45}"/>
          </ac:spMkLst>
        </pc:spChg>
        <pc:spChg chg="add del mod">
          <ac:chgData name="Alexandre Quach" userId="7bb690c8a6e028e4" providerId="LiveId" clId="{ABB54182-A498-4082-B9E2-F88554013BCA}" dt="2022-03-05T12:00:43.291" v="74" actId="700"/>
          <ac:spMkLst>
            <pc:docMk/>
            <pc:sldMk cId="1951452262" sldId="378"/>
            <ac:spMk id="14" creationId="{9A9D2D26-5B29-496B-AA85-DC0D985D6CBA}"/>
          </ac:spMkLst>
        </pc:spChg>
        <pc:spChg chg="add del mod">
          <ac:chgData name="Alexandre Quach" userId="7bb690c8a6e028e4" providerId="LiveId" clId="{ABB54182-A498-4082-B9E2-F88554013BCA}" dt="2022-03-05T12:00:43.291" v="74" actId="700"/>
          <ac:spMkLst>
            <pc:docMk/>
            <pc:sldMk cId="1951452262" sldId="378"/>
            <ac:spMk id="15" creationId="{AACBCED2-4F94-49D1-9111-E0306220F127}"/>
          </ac:spMkLst>
        </pc:spChg>
        <pc:spChg chg="add mod ord">
          <ac:chgData name="Alexandre Quach" userId="7bb690c8a6e028e4" providerId="LiveId" clId="{ABB54182-A498-4082-B9E2-F88554013BCA}" dt="2022-03-09T22:35:03.409" v="6718" actId="1036"/>
          <ac:spMkLst>
            <pc:docMk/>
            <pc:sldMk cId="1951452262" sldId="378"/>
            <ac:spMk id="16" creationId="{1E56A93E-C76F-48C9-A047-4F65450E706B}"/>
          </ac:spMkLst>
        </pc:spChg>
        <pc:spChg chg="add del mod">
          <ac:chgData name="Alexandre Quach" userId="7bb690c8a6e028e4" providerId="LiveId" clId="{ABB54182-A498-4082-B9E2-F88554013BCA}" dt="2022-03-09T22:14:33.891" v="5894" actId="478"/>
          <ac:spMkLst>
            <pc:docMk/>
            <pc:sldMk cId="1951452262" sldId="378"/>
            <ac:spMk id="17" creationId="{A3060576-051A-461E-86CB-08E5B08F5492}"/>
          </ac:spMkLst>
        </pc:spChg>
        <pc:spChg chg="add del mod">
          <ac:chgData name="Alexandre Quach" userId="7bb690c8a6e028e4" providerId="LiveId" clId="{ABB54182-A498-4082-B9E2-F88554013BCA}" dt="2022-03-09T22:14:33.891" v="5894" actId="478"/>
          <ac:spMkLst>
            <pc:docMk/>
            <pc:sldMk cId="1951452262" sldId="378"/>
            <ac:spMk id="18" creationId="{ED30D041-B1CD-4C15-AF16-5449680DB8DE}"/>
          </ac:spMkLst>
        </pc:spChg>
        <pc:spChg chg="add del mod">
          <ac:chgData name="Alexandre Quach" userId="7bb690c8a6e028e4" providerId="LiveId" clId="{ABB54182-A498-4082-B9E2-F88554013BCA}" dt="2022-03-09T22:14:33.891" v="5894" actId="478"/>
          <ac:spMkLst>
            <pc:docMk/>
            <pc:sldMk cId="1951452262" sldId="378"/>
            <ac:spMk id="19" creationId="{E752F665-34FE-43D9-B401-5C6DBFFF3ACB}"/>
          </ac:spMkLst>
        </pc:spChg>
        <pc:spChg chg="add del mod">
          <ac:chgData name="Alexandre Quach" userId="7bb690c8a6e028e4" providerId="LiveId" clId="{ABB54182-A498-4082-B9E2-F88554013BCA}" dt="2022-03-09T22:14:33.891" v="5894" actId="478"/>
          <ac:spMkLst>
            <pc:docMk/>
            <pc:sldMk cId="1951452262" sldId="378"/>
            <ac:spMk id="20" creationId="{13F8EF0B-5F26-44DE-9215-3DB3BC303AE2}"/>
          </ac:spMkLst>
        </pc:spChg>
        <pc:spChg chg="add del mod">
          <ac:chgData name="Alexandre Quach" userId="7bb690c8a6e028e4" providerId="LiveId" clId="{ABB54182-A498-4082-B9E2-F88554013BCA}" dt="2022-03-09T22:14:33.891" v="5894" actId="478"/>
          <ac:spMkLst>
            <pc:docMk/>
            <pc:sldMk cId="1951452262" sldId="378"/>
            <ac:spMk id="21" creationId="{0CFEFBB5-A956-4466-BE55-42FC3E789718}"/>
          </ac:spMkLst>
        </pc:spChg>
        <pc:spChg chg="add del mod">
          <ac:chgData name="Alexandre Quach" userId="7bb690c8a6e028e4" providerId="LiveId" clId="{ABB54182-A498-4082-B9E2-F88554013BCA}" dt="2022-03-09T22:14:33.891" v="5894" actId="478"/>
          <ac:spMkLst>
            <pc:docMk/>
            <pc:sldMk cId="1951452262" sldId="378"/>
            <ac:spMk id="22" creationId="{987BB555-3629-41F7-BA38-F571A12A4B80}"/>
          </ac:spMkLst>
        </pc:spChg>
        <pc:graphicFrameChg chg="add del mod modGraphic">
          <ac:chgData name="Alexandre Quach" userId="7bb690c8a6e028e4" providerId="LiveId" clId="{ABB54182-A498-4082-B9E2-F88554013BCA}" dt="2022-03-07T20:59:00.945" v="2951" actId="3680"/>
          <ac:graphicFrameMkLst>
            <pc:docMk/>
            <pc:sldMk cId="1951452262" sldId="378"/>
            <ac:graphicFrameMk id="2" creationId="{349574ED-2E29-4AC8-BC4D-173B00371A16}"/>
          </ac:graphicFrameMkLst>
        </pc:graphicFrameChg>
        <pc:graphicFrameChg chg="add mod modGraphic">
          <ac:chgData name="Alexandre Quach" userId="7bb690c8a6e028e4" providerId="LiveId" clId="{ABB54182-A498-4082-B9E2-F88554013BCA}" dt="2022-03-10T17:15:48.393" v="22358"/>
          <ac:graphicFrameMkLst>
            <pc:docMk/>
            <pc:sldMk cId="1951452262" sldId="378"/>
            <ac:graphicFrameMk id="10" creationId="{4D679548-DCA3-4333-AFA2-61EC3C70A36F}"/>
          </ac:graphicFrameMkLst>
        </pc:graphicFrameChg>
        <pc:picChg chg="add del mod">
          <ac:chgData name="Alexandre Quach" userId="7bb690c8a6e028e4" providerId="LiveId" clId="{ABB54182-A498-4082-B9E2-F88554013BCA}" dt="2022-03-10T15:38:48.786" v="17229" actId="478"/>
          <ac:picMkLst>
            <pc:docMk/>
            <pc:sldMk cId="1951452262" sldId="378"/>
            <ac:picMk id="3" creationId="{C50BEE4F-58A5-4C47-92D9-BB7F9936D559}"/>
          </ac:picMkLst>
        </pc:picChg>
        <pc:picChg chg="add del mod modCrop">
          <ac:chgData name="Alexandre Quach" userId="7bb690c8a6e028e4" providerId="LiveId" clId="{ABB54182-A498-4082-B9E2-F88554013BCA}" dt="2022-03-10T15:41:03.769" v="17348" actId="21"/>
          <ac:picMkLst>
            <pc:docMk/>
            <pc:sldMk cId="1951452262" sldId="378"/>
            <ac:picMk id="4" creationId="{8E961B83-F9E9-4DB8-9658-C65B1D570A87}"/>
          </ac:picMkLst>
        </pc:picChg>
        <pc:picChg chg="add del mod">
          <ac:chgData name="Alexandre Quach" userId="7bb690c8a6e028e4" providerId="LiveId" clId="{ABB54182-A498-4082-B9E2-F88554013BCA}" dt="2022-03-10T15:38:54.409" v="17233" actId="478"/>
          <ac:picMkLst>
            <pc:docMk/>
            <pc:sldMk cId="1951452262" sldId="378"/>
            <ac:picMk id="5" creationId="{D3B7E128-273B-4967-BC7B-F55FA49F287C}"/>
          </ac:picMkLst>
        </pc:picChg>
        <pc:picChg chg="add del mod">
          <ac:chgData name="Alexandre Quach" userId="7bb690c8a6e028e4" providerId="LiveId" clId="{ABB54182-A498-4082-B9E2-F88554013BCA}" dt="2022-03-10T15:38:48.786" v="17229" actId="478"/>
          <ac:picMkLst>
            <pc:docMk/>
            <pc:sldMk cId="1951452262" sldId="378"/>
            <ac:picMk id="7" creationId="{FFCD5165-DEDA-4C06-9F4F-624DF6B48666}"/>
          </ac:picMkLst>
        </pc:picChg>
        <pc:picChg chg="add mod">
          <ac:chgData name="Alexandre Quach" userId="7bb690c8a6e028e4" providerId="LiveId" clId="{ABB54182-A498-4082-B9E2-F88554013BCA}" dt="2022-03-10T15:40:21.306" v="17278" actId="1076"/>
          <ac:picMkLst>
            <pc:docMk/>
            <pc:sldMk cId="1951452262" sldId="378"/>
            <ac:picMk id="8" creationId="{8FCFFDD4-C3F7-4515-9B3F-F7157D2C3605}"/>
          </ac:picMkLst>
        </pc:picChg>
        <pc:picChg chg="add del mod">
          <ac:chgData name="Alexandre Quach" userId="7bb690c8a6e028e4" providerId="LiveId" clId="{ABB54182-A498-4082-B9E2-F88554013BCA}" dt="2022-03-10T15:38:53.987" v="17232" actId="478"/>
          <ac:picMkLst>
            <pc:docMk/>
            <pc:sldMk cId="1951452262" sldId="378"/>
            <ac:picMk id="9" creationId="{195B30FA-36D1-4D69-947C-D46688135AC3}"/>
          </ac:picMkLst>
        </pc:picChg>
        <pc:picChg chg="add del mod">
          <ac:chgData name="Alexandre Quach" userId="7bb690c8a6e028e4" providerId="LiveId" clId="{ABB54182-A498-4082-B9E2-F88554013BCA}" dt="2022-03-10T15:38:48.786" v="17229" actId="478"/>
          <ac:picMkLst>
            <pc:docMk/>
            <pc:sldMk cId="1951452262" sldId="378"/>
            <ac:picMk id="12" creationId="{491D80A6-0189-4F63-AE5E-2FC72C271E24}"/>
          </ac:picMkLst>
        </pc:picChg>
        <pc:picChg chg="add mod">
          <ac:chgData name="Alexandre Quach" userId="7bb690c8a6e028e4" providerId="LiveId" clId="{ABB54182-A498-4082-B9E2-F88554013BCA}" dt="2022-03-10T15:40:18.714" v="17277" actId="1076"/>
          <ac:picMkLst>
            <pc:docMk/>
            <pc:sldMk cId="1951452262" sldId="378"/>
            <ac:picMk id="13" creationId="{3C8FB448-DB86-44DB-AE7D-0512DF74019F}"/>
          </ac:picMkLst>
        </pc:picChg>
        <pc:picChg chg="add mod">
          <ac:chgData name="Alexandre Quach" userId="7bb690c8a6e028e4" providerId="LiveId" clId="{ABB54182-A498-4082-B9E2-F88554013BCA}" dt="2022-03-10T15:40:16.265" v="17276" actId="1076"/>
          <ac:picMkLst>
            <pc:docMk/>
            <pc:sldMk cId="1951452262" sldId="378"/>
            <ac:picMk id="15" creationId="{929228C3-021C-4171-9961-F86C080C895F}"/>
          </ac:picMkLst>
        </pc:picChg>
        <pc:picChg chg="add mod">
          <ac:chgData name="Alexandre Quach" userId="7bb690c8a6e028e4" providerId="LiveId" clId="{ABB54182-A498-4082-B9E2-F88554013BCA}" dt="2022-03-10T15:40:25.226" v="17279" actId="1076"/>
          <ac:picMkLst>
            <pc:docMk/>
            <pc:sldMk cId="1951452262" sldId="378"/>
            <ac:picMk id="18" creationId="{1B61295A-F515-4A8C-9F27-0A2B8B1AEE7F}"/>
          </ac:picMkLst>
        </pc:picChg>
        <pc:picChg chg="add mod">
          <ac:chgData name="Alexandre Quach" userId="7bb690c8a6e028e4" providerId="LiveId" clId="{ABB54182-A498-4082-B9E2-F88554013BCA}" dt="2022-03-10T15:40:06.818" v="17272" actId="1076"/>
          <ac:picMkLst>
            <pc:docMk/>
            <pc:sldMk cId="1951452262" sldId="378"/>
            <ac:picMk id="20" creationId="{1ED73DFE-CDAA-4338-804C-544FEBF6CF3F}"/>
          </ac:picMkLst>
        </pc:picChg>
        <pc:picChg chg="add mod">
          <ac:chgData name="Alexandre Quach" userId="7bb690c8a6e028e4" providerId="LiveId" clId="{ABB54182-A498-4082-B9E2-F88554013BCA}" dt="2022-03-10T15:40:46.292" v="17332" actId="1076"/>
          <ac:picMkLst>
            <pc:docMk/>
            <pc:sldMk cId="1951452262" sldId="378"/>
            <ac:picMk id="22" creationId="{8971004C-1777-4435-A760-1694925E0BB4}"/>
          </ac:picMkLst>
        </pc:picChg>
        <pc:picChg chg="add mod">
          <ac:chgData name="Alexandre Quach" userId="7bb690c8a6e028e4" providerId="LiveId" clId="{ABB54182-A498-4082-B9E2-F88554013BCA}" dt="2022-03-10T15:41:04.092" v="17349"/>
          <ac:picMkLst>
            <pc:docMk/>
            <pc:sldMk cId="1951452262" sldId="378"/>
            <ac:picMk id="23" creationId="{F63D017D-2CCD-4067-ADC5-1C4CD6523CAC}"/>
          </ac:picMkLst>
        </pc:picChg>
      </pc:sldChg>
      <pc:sldChg chg="addSp delSp modSp new mod modClrScheme chgLayout">
        <pc:chgData name="Alexandre Quach" userId="7bb690c8a6e028e4" providerId="LiveId" clId="{ABB54182-A498-4082-B9E2-F88554013BCA}" dt="2022-03-10T17:45:29.046" v="23517" actId="1076"/>
        <pc:sldMkLst>
          <pc:docMk/>
          <pc:sldMk cId="2966202354" sldId="379"/>
        </pc:sldMkLst>
        <pc:spChg chg="del mod ord">
          <ac:chgData name="Alexandre Quach" userId="7bb690c8a6e028e4" providerId="LiveId" clId="{ABB54182-A498-4082-B9E2-F88554013BCA}" dt="2022-03-05T12:09:22.174" v="123" actId="700"/>
          <ac:spMkLst>
            <pc:docMk/>
            <pc:sldMk cId="2966202354" sldId="379"/>
            <ac:spMk id="2" creationId="{FFED6C36-C71F-4D86-BDAD-03E65B77DE55}"/>
          </ac:spMkLst>
        </pc:spChg>
        <pc:spChg chg="del mod ord">
          <ac:chgData name="Alexandre Quach" userId="7bb690c8a6e028e4" providerId="LiveId" clId="{ABB54182-A498-4082-B9E2-F88554013BCA}" dt="2022-03-05T12:09:22.174" v="123" actId="700"/>
          <ac:spMkLst>
            <pc:docMk/>
            <pc:sldMk cId="2966202354" sldId="379"/>
            <ac:spMk id="3" creationId="{A807A25A-4C3F-48C0-83C7-35359140329E}"/>
          </ac:spMkLst>
        </pc:spChg>
        <pc:spChg chg="del">
          <ac:chgData name="Alexandre Quach" userId="7bb690c8a6e028e4" providerId="LiveId" clId="{ABB54182-A498-4082-B9E2-F88554013BCA}" dt="2022-03-05T12:09:22.174" v="123" actId="700"/>
          <ac:spMkLst>
            <pc:docMk/>
            <pc:sldMk cId="2966202354" sldId="379"/>
            <ac:spMk id="4" creationId="{057346BF-6E8B-4356-8A80-D7A79ADEC621}"/>
          </ac:spMkLst>
        </pc:spChg>
        <pc:spChg chg="add mod">
          <ac:chgData name="Alexandre Quach" userId="7bb690c8a6e028e4" providerId="LiveId" clId="{ABB54182-A498-4082-B9E2-F88554013BCA}" dt="2022-03-10T17:41:08.665" v="23400" actId="164"/>
          <ac:spMkLst>
            <pc:docMk/>
            <pc:sldMk cId="2966202354" sldId="379"/>
            <ac:spMk id="4" creationId="{6F493788-378B-4464-9B7B-510EE9B91EA5}"/>
          </ac:spMkLst>
        </pc:spChg>
        <pc:spChg chg="del">
          <ac:chgData name="Alexandre Quach" userId="7bb690c8a6e028e4" providerId="LiveId" clId="{ABB54182-A498-4082-B9E2-F88554013BCA}" dt="2022-03-05T12:09:22.174" v="123" actId="700"/>
          <ac:spMkLst>
            <pc:docMk/>
            <pc:sldMk cId="2966202354" sldId="379"/>
            <ac:spMk id="5" creationId="{E8241A81-E86F-4001-AA5A-9F50D243A2D1}"/>
          </ac:spMkLst>
        </pc:spChg>
        <pc:spChg chg="del">
          <ac:chgData name="Alexandre Quach" userId="7bb690c8a6e028e4" providerId="LiveId" clId="{ABB54182-A498-4082-B9E2-F88554013BCA}" dt="2022-03-05T12:09:22.174" v="123" actId="700"/>
          <ac:spMkLst>
            <pc:docMk/>
            <pc:sldMk cId="2966202354" sldId="379"/>
            <ac:spMk id="6" creationId="{D2119B32-92B8-43AC-845C-B4CF1954D7FB}"/>
          </ac:spMkLst>
        </pc:spChg>
        <pc:spChg chg="del">
          <ac:chgData name="Alexandre Quach" userId="7bb690c8a6e028e4" providerId="LiveId" clId="{ABB54182-A498-4082-B9E2-F88554013BCA}" dt="2022-03-05T12:09:22.174" v="123" actId="700"/>
          <ac:spMkLst>
            <pc:docMk/>
            <pc:sldMk cId="2966202354" sldId="379"/>
            <ac:spMk id="7" creationId="{8B97EF69-E6FC-4652-BB78-D457B0A74CF7}"/>
          </ac:spMkLst>
        </pc:spChg>
        <pc:spChg chg="add mod">
          <ac:chgData name="Alexandre Quach" userId="7bb690c8a6e028e4" providerId="LiveId" clId="{ABB54182-A498-4082-B9E2-F88554013BCA}" dt="2022-03-10T17:43:17.677" v="23429" actId="1076"/>
          <ac:spMkLst>
            <pc:docMk/>
            <pc:sldMk cId="2966202354" sldId="379"/>
            <ac:spMk id="8" creationId="{39801DFB-956E-4B5D-9C77-45DA914E8020}"/>
          </ac:spMkLst>
        </pc:spChg>
        <pc:spChg chg="del">
          <ac:chgData name="Alexandre Quach" userId="7bb690c8a6e028e4" providerId="LiveId" clId="{ABB54182-A498-4082-B9E2-F88554013BCA}" dt="2022-03-05T12:09:22.174" v="123" actId="700"/>
          <ac:spMkLst>
            <pc:docMk/>
            <pc:sldMk cId="2966202354" sldId="379"/>
            <ac:spMk id="8" creationId="{F7BE8B88-D2EB-419E-8C20-F12917AEBAB9}"/>
          </ac:spMkLst>
        </pc:spChg>
        <pc:spChg chg="add del mod ord">
          <ac:chgData name="Alexandre Quach" userId="7bb690c8a6e028e4" providerId="LiveId" clId="{ABB54182-A498-4082-B9E2-F88554013BCA}" dt="2022-03-10T17:44:49.070" v="23446" actId="478"/>
          <ac:spMkLst>
            <pc:docMk/>
            <pc:sldMk cId="2966202354" sldId="379"/>
            <ac:spMk id="9" creationId="{183F2620-AE19-4E84-A63D-C66A14A03AAA}"/>
          </ac:spMkLst>
        </pc:spChg>
        <pc:spChg chg="add del mod ord">
          <ac:chgData name="Alexandre Quach" userId="7bb690c8a6e028e4" providerId="LiveId" clId="{ABB54182-A498-4082-B9E2-F88554013BCA}" dt="2022-03-05T15:15:11.435" v="817" actId="478"/>
          <ac:spMkLst>
            <pc:docMk/>
            <pc:sldMk cId="2966202354" sldId="379"/>
            <ac:spMk id="10" creationId="{FBED07D0-1351-4138-B82D-9FA5FCC78D19}"/>
          </ac:spMkLst>
        </pc:spChg>
        <pc:spChg chg="add mod">
          <ac:chgData name="Alexandre Quach" userId="7bb690c8a6e028e4" providerId="LiveId" clId="{ABB54182-A498-4082-B9E2-F88554013BCA}" dt="2022-03-10T17:45:29.046" v="23517" actId="1076"/>
          <ac:spMkLst>
            <pc:docMk/>
            <pc:sldMk cId="2966202354" sldId="379"/>
            <ac:spMk id="11" creationId="{0A22A4F4-2EE3-4122-8B71-5ED95B18B6A9}"/>
          </ac:spMkLst>
        </pc:spChg>
        <pc:spChg chg="add mod">
          <ac:chgData name="Alexandre Quach" userId="7bb690c8a6e028e4" providerId="LiveId" clId="{ABB54182-A498-4082-B9E2-F88554013BCA}" dt="2022-03-10T17:45:29.046" v="23517" actId="1076"/>
          <ac:spMkLst>
            <pc:docMk/>
            <pc:sldMk cId="2966202354" sldId="379"/>
            <ac:spMk id="12" creationId="{3FAF4FE0-6ACF-4539-A0A3-586D5F27CF97}"/>
          </ac:spMkLst>
        </pc:spChg>
        <pc:spChg chg="add mod">
          <ac:chgData name="Alexandre Quach" userId="7bb690c8a6e028e4" providerId="LiveId" clId="{ABB54182-A498-4082-B9E2-F88554013BCA}" dt="2022-03-10T17:45:29.046" v="23517" actId="1076"/>
          <ac:spMkLst>
            <pc:docMk/>
            <pc:sldMk cId="2966202354" sldId="379"/>
            <ac:spMk id="13" creationId="{D6FB9888-5204-46EF-9DB4-E0D3163FE996}"/>
          </ac:spMkLst>
        </pc:spChg>
        <pc:spChg chg="add mod">
          <ac:chgData name="Alexandre Quach" userId="7bb690c8a6e028e4" providerId="LiveId" clId="{ABB54182-A498-4082-B9E2-F88554013BCA}" dt="2022-03-10T17:45:29.046" v="23517" actId="1076"/>
          <ac:spMkLst>
            <pc:docMk/>
            <pc:sldMk cId="2966202354" sldId="379"/>
            <ac:spMk id="14" creationId="{8AC3D5A8-74ED-48A5-BDCB-803E999C5D12}"/>
          </ac:spMkLst>
        </pc:spChg>
        <pc:spChg chg="add mod">
          <ac:chgData name="Alexandre Quach" userId="7bb690c8a6e028e4" providerId="LiveId" clId="{ABB54182-A498-4082-B9E2-F88554013BCA}" dt="2022-03-10T17:41:08.665" v="23400" actId="164"/>
          <ac:spMkLst>
            <pc:docMk/>
            <pc:sldMk cId="2966202354" sldId="379"/>
            <ac:spMk id="15" creationId="{F6D82621-7A41-4167-9412-69E6944D8B0F}"/>
          </ac:spMkLst>
        </pc:spChg>
        <pc:spChg chg="add del mod">
          <ac:chgData name="Alexandre Quach" userId="7bb690c8a6e028e4" providerId="LiveId" clId="{ABB54182-A498-4082-B9E2-F88554013BCA}" dt="2022-03-10T17:41:30.654" v="23407" actId="478"/>
          <ac:spMkLst>
            <pc:docMk/>
            <pc:sldMk cId="2966202354" sldId="379"/>
            <ac:spMk id="16" creationId="{CF962C43-DDCE-4817-B91F-F810121305AD}"/>
          </ac:spMkLst>
        </pc:spChg>
        <pc:spChg chg="add mod">
          <ac:chgData name="Alexandre Quach" userId="7bb690c8a6e028e4" providerId="LiveId" clId="{ABB54182-A498-4082-B9E2-F88554013BCA}" dt="2022-03-10T17:41:08.665" v="23400" actId="164"/>
          <ac:spMkLst>
            <pc:docMk/>
            <pc:sldMk cId="2966202354" sldId="379"/>
            <ac:spMk id="17" creationId="{22B8EC2C-29AF-4326-9EC2-754658DDCC2F}"/>
          </ac:spMkLst>
        </pc:spChg>
        <pc:spChg chg="add del mod">
          <ac:chgData name="Alexandre Quach" userId="7bb690c8a6e028e4" providerId="LiveId" clId="{ABB54182-A498-4082-B9E2-F88554013BCA}" dt="2022-03-10T17:44:51.022" v="23447" actId="478"/>
          <ac:spMkLst>
            <pc:docMk/>
            <pc:sldMk cId="2966202354" sldId="379"/>
            <ac:spMk id="24" creationId="{75BE15A2-790B-4975-BBA7-E8629AA39542}"/>
          </ac:spMkLst>
        </pc:spChg>
        <pc:spChg chg="add mod">
          <ac:chgData name="Alexandre Quach" userId="7bb690c8a6e028e4" providerId="LiveId" clId="{ABB54182-A498-4082-B9E2-F88554013BCA}" dt="2022-03-10T17:45:16.146" v="23516" actId="20577"/>
          <ac:spMkLst>
            <pc:docMk/>
            <pc:sldMk cId="2966202354" sldId="379"/>
            <ac:spMk id="25" creationId="{D88575F6-04EE-405E-ABF9-7BC4868B1041}"/>
          </ac:spMkLst>
        </pc:spChg>
        <pc:grpChg chg="add mod">
          <ac:chgData name="Alexandre Quach" userId="7bb690c8a6e028e4" providerId="LiveId" clId="{ABB54182-A498-4082-B9E2-F88554013BCA}" dt="2022-03-10T17:45:29.046" v="23517" actId="1076"/>
          <ac:grpSpMkLst>
            <pc:docMk/>
            <pc:sldMk cId="2966202354" sldId="379"/>
            <ac:grpSpMk id="5" creationId="{9C471326-870B-4A4A-8F37-6C6E105EBCC8}"/>
          </ac:grpSpMkLst>
        </pc:grpChg>
        <pc:picChg chg="add mod modCrop">
          <ac:chgData name="Alexandre Quach" userId="7bb690c8a6e028e4" providerId="LiveId" clId="{ABB54182-A498-4082-B9E2-F88554013BCA}" dt="2022-03-10T17:42:18.725" v="23417" actId="732"/>
          <ac:picMkLst>
            <pc:docMk/>
            <pc:sldMk cId="2966202354" sldId="379"/>
            <ac:picMk id="3" creationId="{75A0A4F4-7B3C-45EE-A73D-00FABEFBD3F7}"/>
          </ac:picMkLst>
        </pc:picChg>
        <pc:picChg chg="add mod">
          <ac:chgData name="Alexandre Quach" userId="7bb690c8a6e028e4" providerId="LiveId" clId="{ABB54182-A498-4082-B9E2-F88554013BCA}" dt="2022-03-10T17:43:19.229" v="23430" actId="1076"/>
          <ac:picMkLst>
            <pc:docMk/>
            <pc:sldMk cId="2966202354" sldId="379"/>
            <ac:picMk id="7" creationId="{EBAE4FC7-3B73-4046-B3DB-2EB1FF783584}"/>
          </ac:picMkLst>
        </pc:picChg>
        <pc:picChg chg="add mod">
          <ac:chgData name="Alexandre Quach" userId="7bb690c8a6e028e4" providerId="LiveId" clId="{ABB54182-A498-4082-B9E2-F88554013BCA}" dt="2022-03-10T17:45:29.046" v="23517" actId="1076"/>
          <ac:picMkLst>
            <pc:docMk/>
            <pc:sldMk cId="2966202354" sldId="379"/>
            <ac:picMk id="10" creationId="{6F3ABA79-D8BA-40E5-B987-861658B9EFF1}"/>
          </ac:picMkLst>
        </pc:picChg>
        <pc:picChg chg="add mod">
          <ac:chgData name="Alexandre Quach" userId="7bb690c8a6e028e4" providerId="LiveId" clId="{ABB54182-A498-4082-B9E2-F88554013BCA}" dt="2022-03-10T17:45:29.046" v="23517" actId="1076"/>
          <ac:picMkLst>
            <pc:docMk/>
            <pc:sldMk cId="2966202354" sldId="379"/>
            <ac:picMk id="19" creationId="{8F328A7E-1861-495F-B2F1-E75BA955A0EF}"/>
          </ac:picMkLst>
        </pc:picChg>
        <pc:picChg chg="add mod">
          <ac:chgData name="Alexandre Quach" userId="7bb690c8a6e028e4" providerId="LiveId" clId="{ABB54182-A498-4082-B9E2-F88554013BCA}" dt="2022-03-10T17:45:29.046" v="23517" actId="1076"/>
          <ac:picMkLst>
            <pc:docMk/>
            <pc:sldMk cId="2966202354" sldId="379"/>
            <ac:picMk id="20" creationId="{54C87D4E-97DA-405A-B9FA-CB5B65FEBF7F}"/>
          </ac:picMkLst>
        </pc:picChg>
        <pc:picChg chg="add mod">
          <ac:chgData name="Alexandre Quach" userId="7bb690c8a6e028e4" providerId="LiveId" clId="{ABB54182-A498-4082-B9E2-F88554013BCA}" dt="2022-03-10T17:45:29.046" v="23517" actId="1076"/>
          <ac:picMkLst>
            <pc:docMk/>
            <pc:sldMk cId="2966202354" sldId="379"/>
            <ac:picMk id="22" creationId="{E2ADC3FC-F49D-4CE8-986A-A9359F0D2F3D}"/>
          </ac:picMkLst>
        </pc:picChg>
      </pc:sldChg>
      <pc:sldChg chg="addSp delSp modSp new mod ord modClrScheme chgLayout">
        <pc:chgData name="Alexandre Quach" userId="7bb690c8a6e028e4" providerId="LiveId" clId="{ABB54182-A498-4082-B9E2-F88554013BCA}" dt="2022-03-10T09:18:56.589" v="8778"/>
        <pc:sldMkLst>
          <pc:docMk/>
          <pc:sldMk cId="128474131" sldId="380"/>
        </pc:sldMkLst>
        <pc:spChg chg="del mod ord">
          <ac:chgData name="Alexandre Quach" userId="7bb690c8a6e028e4" providerId="LiveId" clId="{ABB54182-A498-4082-B9E2-F88554013BCA}" dt="2022-03-05T12:10:24.976" v="164" actId="700"/>
          <ac:spMkLst>
            <pc:docMk/>
            <pc:sldMk cId="128474131" sldId="380"/>
            <ac:spMk id="2" creationId="{D410708B-893B-46AB-8895-4CC0CED5C003}"/>
          </ac:spMkLst>
        </pc:spChg>
        <pc:spChg chg="del mod ord">
          <ac:chgData name="Alexandre Quach" userId="7bb690c8a6e028e4" providerId="LiveId" clId="{ABB54182-A498-4082-B9E2-F88554013BCA}" dt="2022-03-05T12:10:24.976" v="164" actId="700"/>
          <ac:spMkLst>
            <pc:docMk/>
            <pc:sldMk cId="128474131" sldId="380"/>
            <ac:spMk id="3" creationId="{0738D422-07ED-4783-BD51-8C6A56278E65}"/>
          </ac:spMkLst>
        </pc:spChg>
        <pc:spChg chg="del">
          <ac:chgData name="Alexandre Quach" userId="7bb690c8a6e028e4" providerId="LiveId" clId="{ABB54182-A498-4082-B9E2-F88554013BCA}" dt="2022-03-05T12:10:24.976" v="164" actId="700"/>
          <ac:spMkLst>
            <pc:docMk/>
            <pc:sldMk cId="128474131" sldId="380"/>
            <ac:spMk id="4" creationId="{DB281036-232D-44ED-9D23-2CB9E79DB5FE}"/>
          </ac:spMkLst>
        </pc:spChg>
        <pc:spChg chg="del">
          <ac:chgData name="Alexandre Quach" userId="7bb690c8a6e028e4" providerId="LiveId" clId="{ABB54182-A498-4082-B9E2-F88554013BCA}" dt="2022-03-05T12:10:24.976" v="164" actId="700"/>
          <ac:spMkLst>
            <pc:docMk/>
            <pc:sldMk cId="128474131" sldId="380"/>
            <ac:spMk id="5" creationId="{7B82576F-2844-4ED8-B161-0F6CBCDE07EC}"/>
          </ac:spMkLst>
        </pc:spChg>
        <pc:spChg chg="del">
          <ac:chgData name="Alexandre Quach" userId="7bb690c8a6e028e4" providerId="LiveId" clId="{ABB54182-A498-4082-B9E2-F88554013BCA}" dt="2022-03-05T12:10:24.976" v="164" actId="700"/>
          <ac:spMkLst>
            <pc:docMk/>
            <pc:sldMk cId="128474131" sldId="380"/>
            <ac:spMk id="6" creationId="{3C2ED487-D8EE-4498-A392-DC5A6970E481}"/>
          </ac:spMkLst>
        </pc:spChg>
        <pc:spChg chg="del">
          <ac:chgData name="Alexandre Quach" userId="7bb690c8a6e028e4" providerId="LiveId" clId="{ABB54182-A498-4082-B9E2-F88554013BCA}" dt="2022-03-05T12:10:24.976" v="164" actId="700"/>
          <ac:spMkLst>
            <pc:docMk/>
            <pc:sldMk cId="128474131" sldId="380"/>
            <ac:spMk id="7" creationId="{A269439D-98EC-4D41-84A2-1273F27A93B1}"/>
          </ac:spMkLst>
        </pc:spChg>
        <pc:spChg chg="del">
          <ac:chgData name="Alexandre Quach" userId="7bb690c8a6e028e4" providerId="LiveId" clId="{ABB54182-A498-4082-B9E2-F88554013BCA}" dt="2022-03-05T12:10:24.976" v="164" actId="700"/>
          <ac:spMkLst>
            <pc:docMk/>
            <pc:sldMk cId="128474131" sldId="380"/>
            <ac:spMk id="8" creationId="{D98BC715-86EA-406C-9E41-06BCED57AC00}"/>
          </ac:spMkLst>
        </pc:spChg>
        <pc:spChg chg="add mod ord">
          <ac:chgData name="Alexandre Quach" userId="7bb690c8a6e028e4" providerId="LiveId" clId="{ABB54182-A498-4082-B9E2-F88554013BCA}" dt="2022-03-05T15:23:20.937" v="1595" actId="313"/>
          <ac:spMkLst>
            <pc:docMk/>
            <pc:sldMk cId="128474131" sldId="380"/>
            <ac:spMk id="9" creationId="{EBB3B67E-F56E-4C7A-85BD-92FD2C154836}"/>
          </ac:spMkLst>
        </pc:spChg>
        <pc:spChg chg="add del mod ord">
          <ac:chgData name="Alexandre Quach" userId="7bb690c8a6e028e4" providerId="LiveId" clId="{ABB54182-A498-4082-B9E2-F88554013BCA}" dt="2022-03-05T15:02:40.899" v="226" actId="478"/>
          <ac:spMkLst>
            <pc:docMk/>
            <pc:sldMk cId="128474131" sldId="380"/>
            <ac:spMk id="10" creationId="{7FA17AFC-E078-4AA0-94CE-332738D44660}"/>
          </ac:spMkLst>
        </pc:spChg>
        <pc:spChg chg="add mod">
          <ac:chgData name="Alexandre Quach" userId="7bb690c8a6e028e4" providerId="LiveId" clId="{ABB54182-A498-4082-B9E2-F88554013BCA}" dt="2022-03-05T15:03:49.626" v="249" actId="693"/>
          <ac:spMkLst>
            <pc:docMk/>
            <pc:sldMk cId="128474131" sldId="380"/>
            <ac:spMk id="174" creationId="{D2F0D8FD-DF18-40D7-BAC2-02AF8D2F97C1}"/>
          </ac:spMkLst>
        </pc:spChg>
        <pc:spChg chg="add mod">
          <ac:chgData name="Alexandre Quach" userId="7bb690c8a6e028e4" providerId="LiveId" clId="{ABB54182-A498-4082-B9E2-F88554013BCA}" dt="2022-03-05T15:10:47.822" v="729" actId="208"/>
          <ac:spMkLst>
            <pc:docMk/>
            <pc:sldMk cId="128474131" sldId="380"/>
            <ac:spMk id="175" creationId="{84E992CE-F636-4475-A6DD-BE20080380DA}"/>
          </ac:spMkLst>
        </pc:spChg>
        <pc:spChg chg="add mod">
          <ac:chgData name="Alexandre Quach" userId="7bb690c8a6e028e4" providerId="LiveId" clId="{ABB54182-A498-4082-B9E2-F88554013BCA}" dt="2022-03-05T15:10:34.974" v="727" actId="403"/>
          <ac:spMkLst>
            <pc:docMk/>
            <pc:sldMk cId="128474131" sldId="380"/>
            <ac:spMk id="176" creationId="{3306980F-20FB-4C9D-AA4B-F465A17B0544}"/>
          </ac:spMkLst>
        </pc:spChg>
        <pc:grpChg chg="add del mod">
          <ac:chgData name="Alexandre Quach" userId="7bb690c8a6e028e4" providerId="LiveId" clId="{ABB54182-A498-4082-B9E2-F88554013BCA}" dt="2022-03-05T15:02:55.576" v="229" actId="165"/>
          <ac:grpSpMkLst>
            <pc:docMk/>
            <pc:sldMk cId="128474131" sldId="380"/>
            <ac:grpSpMk id="11" creationId="{C25E0F40-3EE9-4C3A-A313-480ABFCE9D09}"/>
          </ac:grpSpMkLst>
        </pc:grpChg>
        <pc:grpChg chg="del mod topLvl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12" creationId="{100AA84F-130C-4003-9E2E-D2F691226EBA}"/>
          </ac:grpSpMkLst>
        </pc:grpChg>
        <pc:grpChg chg="del mod topLvl">
          <ac:chgData name="Alexandre Quach" userId="7bb690c8a6e028e4" providerId="LiveId" clId="{ABB54182-A498-4082-B9E2-F88554013BCA}" dt="2022-03-05T15:02:58.986" v="230" actId="478"/>
          <ac:grpSpMkLst>
            <pc:docMk/>
            <pc:sldMk cId="128474131" sldId="380"/>
            <ac:grpSpMk id="13" creationId="{7B637B20-5C67-4CAE-9857-26CAE7C80DB8}"/>
          </ac:grpSpMkLst>
        </pc:grpChg>
        <pc:grpChg chg="add del mod topLvl">
          <ac:chgData name="Alexandre Quach" userId="7bb690c8a6e028e4" providerId="LiveId" clId="{ABB54182-A498-4082-B9E2-F88554013BCA}" dt="2022-03-05T15:03:20.284" v="243" actId="478"/>
          <ac:grpSpMkLst>
            <pc:docMk/>
            <pc:sldMk cId="128474131" sldId="380"/>
            <ac:grpSpMk id="19" creationId="{C8FB70D7-43E4-4DC7-B984-10D87BE99834}"/>
          </ac:grpSpMkLst>
        </pc:grpChg>
        <pc:grpChg chg="del mod topLvl">
          <ac:chgData name="Alexandre Quach" userId="7bb690c8a6e028e4" providerId="LiveId" clId="{ABB54182-A498-4082-B9E2-F88554013BCA}" dt="2022-03-05T15:03:09.419" v="238" actId="478"/>
          <ac:grpSpMkLst>
            <pc:docMk/>
            <pc:sldMk cId="128474131" sldId="380"/>
            <ac:grpSpMk id="20" creationId="{5AB6A392-0131-43DC-90D5-1EC8A3BD03E6}"/>
          </ac:grpSpMkLst>
        </pc:grpChg>
        <pc:grpChg chg="del mod topLvl">
          <ac:chgData name="Alexandre Quach" userId="7bb690c8a6e028e4" providerId="LiveId" clId="{ABB54182-A498-4082-B9E2-F88554013BCA}" dt="2022-03-05T15:03:09.036" v="237" actId="478"/>
          <ac:grpSpMkLst>
            <pc:docMk/>
            <pc:sldMk cId="128474131" sldId="380"/>
            <ac:grpSpMk id="21" creationId="{7D7E5759-9303-4BA9-B2FE-DE51E240F36A}"/>
          </ac:grpSpMkLst>
        </pc:grpChg>
        <pc:grpChg chg="del mod topLvl">
          <ac:chgData name="Alexandre Quach" userId="7bb690c8a6e028e4" providerId="LiveId" clId="{ABB54182-A498-4082-B9E2-F88554013BCA}" dt="2022-03-05T15:03:08.195" v="236" actId="478"/>
          <ac:grpSpMkLst>
            <pc:docMk/>
            <pc:sldMk cId="128474131" sldId="380"/>
            <ac:grpSpMk id="22" creationId="{BEEB020E-BDE2-4E31-8CDD-EC958959F981}"/>
          </ac:grpSpMkLst>
        </pc:grpChg>
        <pc:grpChg chg="del mod topLvl">
          <ac:chgData name="Alexandre Quach" userId="7bb690c8a6e028e4" providerId="LiveId" clId="{ABB54182-A498-4082-B9E2-F88554013BCA}" dt="2022-03-05T15:03:07.484" v="235" actId="478"/>
          <ac:grpSpMkLst>
            <pc:docMk/>
            <pc:sldMk cId="128474131" sldId="380"/>
            <ac:grpSpMk id="23" creationId="{DBDF888C-7CBF-406A-83F2-BA35F21D0228}"/>
          </ac:grpSpMkLst>
        </pc:grpChg>
        <pc:grpChg chg="del mod topLvl">
          <ac:chgData name="Alexandre Quach" userId="7bb690c8a6e028e4" providerId="LiveId" clId="{ABB54182-A498-4082-B9E2-F88554013BCA}" dt="2022-03-05T15:03:06.626" v="234" actId="478"/>
          <ac:grpSpMkLst>
            <pc:docMk/>
            <pc:sldMk cId="128474131" sldId="380"/>
            <ac:grpSpMk id="24" creationId="{2794D9FE-3478-4003-9EC1-F6B094A37522}"/>
          </ac:grpSpMkLst>
        </pc:grpChg>
        <pc:grpChg chg="del mod topLvl">
          <ac:chgData name="Alexandre Quach" userId="7bb690c8a6e028e4" providerId="LiveId" clId="{ABB54182-A498-4082-B9E2-F88554013BCA}" dt="2022-03-05T15:03:06.220" v="233" actId="478"/>
          <ac:grpSpMkLst>
            <pc:docMk/>
            <pc:sldMk cId="128474131" sldId="380"/>
            <ac:grpSpMk id="25" creationId="{70182063-999E-4446-86E9-F8051FB1FEFC}"/>
          </ac:grpSpMkLst>
        </pc:grpChg>
        <pc:grpChg chg="del mod topLvl">
          <ac:chgData name="Alexandre Quach" userId="7bb690c8a6e028e4" providerId="LiveId" clId="{ABB54182-A498-4082-B9E2-F88554013BCA}" dt="2022-03-05T15:03:05.763" v="232" actId="478"/>
          <ac:grpSpMkLst>
            <pc:docMk/>
            <pc:sldMk cId="128474131" sldId="380"/>
            <ac:grpSpMk id="26" creationId="{790E6329-4F2E-49F5-9B24-BE2F933923CB}"/>
          </ac:grpSpMkLst>
        </pc:grpChg>
        <pc:grpChg chg="mod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27" creationId="{86D56C90-372E-4C44-9706-2F2CDBEA68D8}"/>
          </ac:grpSpMkLst>
        </pc:grpChg>
        <pc:grpChg chg="mod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28" creationId="{9D6CDBDB-09CB-4672-870D-3D6C793CDB70}"/>
          </ac:grpSpMkLst>
        </pc:grpChg>
        <pc:grpChg chg="mod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29" creationId="{E1AA122A-E3C7-42AB-A330-6435157604D9}"/>
          </ac:grpSpMkLst>
        </pc:grpChg>
        <pc:grpChg chg="mod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45" creationId="{42C0D23B-E497-45D3-9C29-0067E96CCF9C}"/>
          </ac:grpSpMkLst>
        </pc:grpChg>
        <pc:grpChg chg="mod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46" creationId="{F44B0E14-0616-4BC2-B438-902608DD34DF}"/>
          </ac:grpSpMkLst>
        </pc:grpChg>
        <pc:grpChg chg="mod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47" creationId="{CB876E5B-266B-4F28-B0C9-2AAAC84A8D4D}"/>
          </ac:grpSpMkLst>
        </pc:grpChg>
        <pc:grpChg chg="mod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63" creationId="{B1B92873-C8BC-4D33-B373-CB86E733C323}"/>
          </ac:grpSpMkLst>
        </pc:grpChg>
        <pc:grpChg chg="mod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64" creationId="{55EE6CA6-F9DB-4F93-B6DB-7D25FEA32CD3}"/>
          </ac:grpSpMkLst>
        </pc:grpChg>
        <pc:grpChg chg="mod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65" creationId="{AA69A6DF-BBBA-4D27-82E0-E552F05F70E2}"/>
          </ac:grpSpMkLst>
        </pc:grpChg>
        <pc:grpChg chg="mod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81" creationId="{40936614-B691-4AA4-9DBE-381F2A46763A}"/>
          </ac:grpSpMkLst>
        </pc:grpChg>
        <pc:grpChg chg="mod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82" creationId="{D9A06C3B-D442-4045-8644-4723E7AEA7C9}"/>
          </ac:grpSpMkLst>
        </pc:grpChg>
        <pc:grpChg chg="mod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83" creationId="{15A1141E-9743-43B4-BA67-5B39241FCBE9}"/>
          </ac:grpSpMkLst>
        </pc:grpChg>
        <pc:grpChg chg="mod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99" creationId="{5A747D49-93FE-4AD2-9C82-4BFC1B9CE9D4}"/>
          </ac:grpSpMkLst>
        </pc:grpChg>
        <pc:grpChg chg="mod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100" creationId="{CD2E0753-4648-4DDA-BD96-D9BFF0FD28A7}"/>
          </ac:grpSpMkLst>
        </pc:grpChg>
        <pc:grpChg chg="mod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101" creationId="{4D7EE843-56C9-4B84-881F-22AD16959D6B}"/>
          </ac:grpSpMkLst>
        </pc:grpChg>
        <pc:grpChg chg="mod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117" creationId="{EEEAF970-8112-4A7B-B01F-9D3674BEEE60}"/>
          </ac:grpSpMkLst>
        </pc:grpChg>
        <pc:grpChg chg="mod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118" creationId="{CE69C070-725B-421C-990C-D8C59A44A9D8}"/>
          </ac:grpSpMkLst>
        </pc:grpChg>
        <pc:grpChg chg="mod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119" creationId="{A2A25219-76EC-4908-AC9C-6958DEEAD234}"/>
          </ac:grpSpMkLst>
        </pc:grpChg>
        <pc:grpChg chg="mod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135" creationId="{7F39281F-F5CB-4260-B77E-ECCFCBB39731}"/>
          </ac:grpSpMkLst>
        </pc:grpChg>
        <pc:grpChg chg="mod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136" creationId="{4FF53908-6E4A-403B-92F4-6996DEC4C2C1}"/>
          </ac:grpSpMkLst>
        </pc:grpChg>
        <pc:grpChg chg="mod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137" creationId="{B47391F9-3EDC-4831-ABD6-9BDD73372563}"/>
          </ac:grpSpMkLst>
        </pc:grpChg>
        <pc:grpChg chg="mod">
          <ac:chgData name="Alexandre Quach" userId="7bb690c8a6e028e4" providerId="LiveId" clId="{ABB54182-A498-4082-B9E2-F88554013BCA}" dt="2022-03-05T15:03:03.595" v="231" actId="165"/>
          <ac:grpSpMkLst>
            <pc:docMk/>
            <pc:sldMk cId="128474131" sldId="380"/>
            <ac:grpSpMk id="154" creationId="{56F14EF8-0CFD-441C-93B0-DEE691FB81D5}"/>
          </ac:grpSpMkLst>
        </pc:grpChg>
        <pc:picChg chg="mod">
          <ac:chgData name="Alexandre Quach" userId="7bb690c8a6e028e4" providerId="LiveId" clId="{ABB54182-A498-4082-B9E2-F88554013BCA}" dt="2022-03-05T15:02:55.576" v="229" actId="165"/>
          <ac:picMkLst>
            <pc:docMk/>
            <pc:sldMk cId="128474131" sldId="380"/>
            <ac:picMk id="14" creationId="{9E0D4003-8E7A-409E-9A33-843EF8EADC5B}"/>
          </ac:picMkLst>
        </pc:picChg>
        <pc:picChg chg="mod">
          <ac:chgData name="Alexandre Quach" userId="7bb690c8a6e028e4" providerId="LiveId" clId="{ABB54182-A498-4082-B9E2-F88554013BCA}" dt="2022-03-05T15:02:55.576" v="229" actId="165"/>
          <ac:picMkLst>
            <pc:docMk/>
            <pc:sldMk cId="128474131" sldId="380"/>
            <ac:picMk id="15" creationId="{3EE50145-B509-42A5-A0F3-1402C95A3817}"/>
          </ac:picMkLst>
        </pc:picChg>
        <pc:picChg chg="mod">
          <ac:chgData name="Alexandre Quach" userId="7bb690c8a6e028e4" providerId="LiveId" clId="{ABB54182-A498-4082-B9E2-F88554013BCA}" dt="2022-03-05T15:02:55.576" v="229" actId="165"/>
          <ac:picMkLst>
            <pc:docMk/>
            <pc:sldMk cId="128474131" sldId="380"/>
            <ac:picMk id="16" creationId="{937FDB31-834A-40E7-96AC-356A309723B0}"/>
          </ac:picMkLst>
        </pc:picChg>
        <pc:picChg chg="mod">
          <ac:chgData name="Alexandre Quach" userId="7bb690c8a6e028e4" providerId="LiveId" clId="{ABB54182-A498-4082-B9E2-F88554013BCA}" dt="2022-03-05T15:02:55.576" v="229" actId="165"/>
          <ac:picMkLst>
            <pc:docMk/>
            <pc:sldMk cId="128474131" sldId="380"/>
            <ac:picMk id="17" creationId="{444F8F7C-01B8-4098-8031-BB01C5611BAF}"/>
          </ac:picMkLst>
        </pc:picChg>
        <pc:picChg chg="mod">
          <ac:chgData name="Alexandre Quach" userId="7bb690c8a6e028e4" providerId="LiveId" clId="{ABB54182-A498-4082-B9E2-F88554013BCA}" dt="2022-03-05T15:02:55.576" v="229" actId="165"/>
          <ac:picMkLst>
            <pc:docMk/>
            <pc:sldMk cId="128474131" sldId="380"/>
            <ac:picMk id="18" creationId="{12F17A2B-B4FC-4F79-98D9-EAC331D16511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30" creationId="{96CDF5AB-C753-4C8E-9609-1C9233958465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31" creationId="{CCD77815-21F6-459E-9169-D3C8E7B3EF89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32" creationId="{275F6D23-7803-40E3-A5CE-D4C799A57F95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33" creationId="{C1597F96-BD72-4E11-B3D2-D7FCC0D6723D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34" creationId="{ECAB833F-74B7-4115-BB5E-BED12F14C710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35" creationId="{68AB979C-C7C0-45E8-9857-6E311024B1B7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36" creationId="{CF4733DB-6B32-40E1-9E79-4C02AAD9B634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37" creationId="{DEA97069-982C-434F-8821-F251D5FD4F46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38" creationId="{D05934F6-92D8-4A9C-BCA5-276EB219DFC7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39" creationId="{566509E5-A26A-4E84-B3E4-903B4087FFBA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40" creationId="{7730FEC6-A424-424F-AFEF-D57572045923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41" creationId="{7E7BF09E-3E3B-4FE8-B548-2E08AC93FCF3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42" creationId="{4D4B63AF-3FE9-4758-8DBB-6D8DE1B38CD7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43" creationId="{FBF6B431-7FEF-4CAF-B3F2-EC454221C403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44" creationId="{A0593D19-AD99-433E-AA87-6637F2564AAE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48" creationId="{2F4F682B-276B-4293-86D7-4CFA639D8307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49" creationId="{649C7083-78F3-4A75-B68B-96293FCFD073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50" creationId="{4112EC3A-9E1E-4F3B-AD46-0F456A9E5840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51" creationId="{DE34D57D-EC37-4E49-B922-E3CDFD9AF3B0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52" creationId="{5E4B431D-4D9D-4F4B-A442-1CF80D4E83B0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53" creationId="{B7CCA5C1-978A-43C6-A6AC-1E0D4BA1D99A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54" creationId="{3F3CDB76-0104-49B9-BCB6-6E36704752EF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55" creationId="{BC8AE009-FA34-4AA8-A9CA-D6F3326E0BC4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56" creationId="{294D9BA8-727A-4C31-89B6-A5F0EA953EFA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57" creationId="{7D325DE7-26C5-4688-ABF9-3BCDE1A66042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58" creationId="{BE334C74-A52F-43CE-B687-94C197A93E16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59" creationId="{D1B499E4-43B5-458E-897F-61634339E046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60" creationId="{A55C26AA-0054-4E85-84AC-73D1684712EF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61" creationId="{EAD85286-8F66-4553-9AF6-478B8938BA37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62" creationId="{249FD6E7-64FE-4CEC-8EF8-9520A1D6FA3B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66" creationId="{59FE323F-F066-4204-BA9B-D95B28B541A7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67" creationId="{BE9C2E97-8129-48A4-8B9E-274E0E43E621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68" creationId="{0AA4096D-F8B1-4FBD-B06C-6DAFBECEF059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69" creationId="{2E89CE5C-5F4F-492C-8648-E5F382DDDEDE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70" creationId="{5BDA4777-ED64-4A8E-9057-B1F5D7E81462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71" creationId="{085B4431-EE84-4995-A79D-81BFAAE382DA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72" creationId="{5C2632F2-1453-4937-8030-178D30418412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73" creationId="{EF4E344A-2520-4217-BB59-EF3EB8419D7D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74" creationId="{1F78CEC5-1236-459A-AAE0-5FD136AC98BF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75" creationId="{3A9B6EEB-AE01-4611-90D3-D925573F5EE7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76" creationId="{83919F7B-09E9-481A-92F7-44ACF5F0E54E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77" creationId="{37603AC2-E24C-4D12-AACC-4C970C5D0719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78" creationId="{05667635-4303-4E4A-82C7-75C6569804F6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79" creationId="{DEA5A803-240A-4AA3-9ECC-D7EACF61440A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80" creationId="{6A6650BB-FBCF-46C2-9730-CA59AC7F0730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84" creationId="{115076FD-6277-41FA-B622-A77F02FA9411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85" creationId="{ABE23646-C6A0-4279-A942-8AA3911143F7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86" creationId="{86D91C22-9720-44CC-B1C3-C99FC1BEDCC2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87" creationId="{7D94FDC8-6DF0-4B3F-B838-43FCA639803E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88" creationId="{778AB5DF-52A0-4099-BF9C-B06BD2DB3DB6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89" creationId="{7201DF10-D924-46D7-97C6-7C078CCD51B6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90" creationId="{26815C3F-65ED-4503-8666-CA41E544BC45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91" creationId="{9614712E-04BC-41F0-BC9F-116A5BED9FB3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92" creationId="{45C34BB0-B2EF-46F9-A835-0299670596E1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93" creationId="{72F7B74C-4BCC-4EE5-A442-1344E2D75425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94" creationId="{58BA4D9B-C09C-40A0-B701-CC2CE0D1F4DD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95" creationId="{5AD9D5EA-157D-41F7-A0A4-5677E1E11BA5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96" creationId="{EF635D82-BCA4-4425-93C2-F014BD41E6A8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97" creationId="{957B15BF-7577-4D49-8A4F-83313A306EA9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98" creationId="{3EB0ABA9-C523-4C51-A4DE-16A678FBD85E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02" creationId="{3D249A3C-5166-43E0-867F-F6BA8EFE2140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03" creationId="{6347E20F-125E-469C-A3D0-44D52293DAA0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04" creationId="{EF15853F-8417-4370-B8C2-29AAFF1A0326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05" creationId="{E685D4B3-66D0-4053-8F74-75C54A57C56E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06" creationId="{8CD7D6ED-B5CE-46A5-8E9B-5AAA49C845CD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07" creationId="{B2E8DB14-7EFC-4B39-A24B-BAB47E9531AC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08" creationId="{9C006D8D-37D6-4F7B-BCB3-5BB6A9598199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09" creationId="{D90329E3-47BB-4F3F-8EAA-F25B4E916806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10" creationId="{3483A430-1132-4F44-BF64-CF6F6FCF720A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11" creationId="{5E6FB5DC-4E76-4895-8F15-E9F470671F1A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12" creationId="{EE3154B6-F8B9-414D-A9B5-74E3252E112A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13" creationId="{21319889-1598-485A-857E-5D0F0F8F0055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14" creationId="{FF894AF5-F072-43A9-8B67-1A665EA2F069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15" creationId="{9337C65C-73C7-4E85-8553-863ADC2CD3C5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16" creationId="{CF1A04F5-1907-4DD7-B806-F27A9CB1AE79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20" creationId="{45C5BA66-2983-4E34-AAA2-B4EF08792634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21" creationId="{B9D025FB-8ECB-40BC-86EF-105BA6AD0204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22" creationId="{B677C865-AF4A-450B-9F78-78621D17F060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23" creationId="{0F7AF76F-D030-431A-AEE4-9EAC78CAEDCC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24" creationId="{ADC64ECC-71D0-4A92-A983-DE3604B6DAD5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25" creationId="{C90951FE-1F4A-485C-84BC-579AB66C5270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26" creationId="{6D39094C-53C5-43D2-9A73-FA83EB98594C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27" creationId="{1E943EE3-5C06-4C18-98E1-475177F8ED59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28" creationId="{AFAA914F-41CE-4B4D-9A91-0481F309D0AD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29" creationId="{13B88D76-4D8C-42E7-A162-47C6C8A03E28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30" creationId="{360493C8-949D-4898-BD8F-C4F8424C382C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31" creationId="{C135D743-3BBD-4094-A69F-5D6B60248A88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32" creationId="{2BB47506-071E-4575-8568-DCAB4495EE85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33" creationId="{04D71E4F-F61F-44E5-AA56-FC039B3DA049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34" creationId="{0C96BB90-C730-4D68-BD33-9BAF1916823E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38" creationId="{04E69C4F-D88D-4218-9AF2-FE16C97311CE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39" creationId="{71B087BD-D41F-4F15-B5C9-8E4BEB5411BD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40" creationId="{F440239A-6995-4429-9CA2-A2F74C2BB78B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41" creationId="{B56804C1-FE1B-4B59-A525-7501B9193CD6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42" creationId="{7C2F0F2B-CC0F-4DF3-9EDE-61494F21615A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43" creationId="{7674C4A0-F992-46CC-8E20-136F8FBAB006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44" creationId="{6E979F5A-6EB1-4843-84D9-89A26361AE09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45" creationId="{6653093F-54E7-48D0-833E-C6388609F4F6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46" creationId="{C220447D-4FBA-45DB-B29C-EA5FF72DD612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47" creationId="{9A98739C-974E-4106-B0D7-EBE03CF96CC4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48" creationId="{ADF849C7-85A7-43B3-8BD5-2151CA6C7C93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49" creationId="{200F59EB-4A11-41D0-B506-A874B6A751E9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50" creationId="{075D8335-F4E1-48AC-A97A-5C9FF17A6002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51" creationId="{FAA7AE26-AA80-4AB1-BAA4-F0B47D6F7FDF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52" creationId="{63D23496-2D7D-4E98-B19F-90A0FD4239E6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53" creationId="{C954D092-8E4E-4356-AE7E-717458710CA9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55" creationId="{3575301F-7EE0-42A4-9057-A936539E3458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56" creationId="{9825604A-6E66-4494-B377-CD134A4A1E44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57" creationId="{6C1D810B-7484-4BC2-85A2-ED948B140A35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58" creationId="{AC424008-56BD-403E-AAD7-9130FA191C3F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59" creationId="{85A35059-C485-4795-8BAA-10F1AD36E1AB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60" creationId="{A99FB187-F561-4DF4-BB5D-FF6C307A15ED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61" creationId="{307394D0-206A-4199-B93B-3AECD4046E1B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62" creationId="{B0496263-0751-467B-AC56-A58741EFEB99}"/>
          </ac:picMkLst>
        </pc:picChg>
        <pc:picChg chg="del mod">
          <ac:chgData name="Alexandre Quach" userId="7bb690c8a6e028e4" providerId="LiveId" clId="{ABB54182-A498-4082-B9E2-F88554013BCA}" dt="2022-03-05T15:03:23.146" v="245" actId="478"/>
          <ac:picMkLst>
            <pc:docMk/>
            <pc:sldMk cId="128474131" sldId="380"/>
            <ac:picMk id="163" creationId="{07E3CC79-C9C1-4202-BB6E-1F70D4E05964}"/>
          </ac:picMkLst>
        </pc:picChg>
        <pc:picChg chg="del mod">
          <ac:chgData name="Alexandre Quach" userId="7bb690c8a6e028e4" providerId="LiveId" clId="{ABB54182-A498-4082-B9E2-F88554013BCA}" dt="2022-03-05T15:03:21.794" v="244" actId="478"/>
          <ac:picMkLst>
            <pc:docMk/>
            <pc:sldMk cId="128474131" sldId="380"/>
            <ac:picMk id="164" creationId="{5CC30D2E-2D5E-475C-A83C-15E5E66EE99D}"/>
          </ac:picMkLst>
        </pc:picChg>
        <pc:picChg chg="del mod">
          <ac:chgData name="Alexandre Quach" userId="7bb690c8a6e028e4" providerId="LiveId" clId="{ABB54182-A498-4082-B9E2-F88554013BCA}" dt="2022-03-05T15:03:17.898" v="241" actId="478"/>
          <ac:picMkLst>
            <pc:docMk/>
            <pc:sldMk cId="128474131" sldId="380"/>
            <ac:picMk id="165" creationId="{80A7DE7C-6FEE-4F7C-9682-5C51E1521808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66" creationId="{3628B366-B11F-4783-8805-D2BE3F3D36A7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67" creationId="{FFF2CFDE-52A1-4957-9566-B478AD3E4427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68" creationId="{0A15662E-A5FA-4DBC-81A5-CE8D67BC309B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69" creationId="{0F411A1F-3E31-4C9C-899C-1E5244B7FC43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70" creationId="{404B0657-7B20-4737-A53D-18433A385180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71" creationId="{8A95362E-C975-472B-ADE6-FF3B2AAA89DF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72" creationId="{C9F7C43B-7BC2-489C-8FB3-5BD836665EE5}"/>
          </ac:picMkLst>
        </pc:picChg>
        <pc:picChg chg="mod">
          <ac:chgData name="Alexandre Quach" userId="7bb690c8a6e028e4" providerId="LiveId" clId="{ABB54182-A498-4082-B9E2-F88554013BCA}" dt="2022-03-05T15:03:03.595" v="231" actId="165"/>
          <ac:picMkLst>
            <pc:docMk/>
            <pc:sldMk cId="128474131" sldId="380"/>
            <ac:picMk id="173" creationId="{CE5FC7A0-C00E-4B20-976F-49E1E800D598}"/>
          </ac:picMkLst>
        </pc:picChg>
      </pc:sldChg>
      <pc:sldChg chg="modSp add mod ord modShow">
        <pc:chgData name="Alexandre Quach" userId="7bb690c8a6e028e4" providerId="LiveId" clId="{ABB54182-A498-4082-B9E2-F88554013BCA}" dt="2022-03-11T20:49:35.834" v="26676" actId="27636"/>
        <pc:sldMkLst>
          <pc:docMk/>
          <pc:sldMk cId="2430185113" sldId="381"/>
        </pc:sldMkLst>
        <pc:spChg chg="mod">
          <ac:chgData name="Alexandre Quach" userId="7bb690c8a6e028e4" providerId="LiveId" clId="{ABB54182-A498-4082-B9E2-F88554013BCA}" dt="2022-03-05T15:14:08.677" v="735" actId="113"/>
          <ac:spMkLst>
            <pc:docMk/>
            <pc:sldMk cId="2430185113" sldId="381"/>
            <ac:spMk id="9" creationId="{EBB3B67E-F56E-4C7A-85BD-92FD2C154836}"/>
          </ac:spMkLst>
        </pc:spChg>
        <pc:spChg chg="mod">
          <ac:chgData name="Alexandre Quach" userId="7bb690c8a6e028e4" providerId="LiveId" clId="{ABB54182-A498-4082-B9E2-F88554013BCA}" dt="2022-03-11T20:49:35.834" v="26676" actId="27636"/>
          <ac:spMkLst>
            <pc:docMk/>
            <pc:sldMk cId="2430185113" sldId="381"/>
            <ac:spMk id="176" creationId="{3306980F-20FB-4C9D-AA4B-F465A17B0544}"/>
          </ac:spMkLst>
        </pc:spChg>
      </pc:sldChg>
      <pc:sldChg chg="new del">
        <pc:chgData name="Alexandre Quach" userId="7bb690c8a6e028e4" providerId="LiveId" clId="{ABB54182-A498-4082-B9E2-F88554013BCA}" dt="2022-03-05T15:16:42.290" v="881" actId="47"/>
        <pc:sldMkLst>
          <pc:docMk/>
          <pc:sldMk cId="3276166739" sldId="382"/>
        </pc:sldMkLst>
      </pc:sldChg>
      <pc:sldChg chg="addSp delSp modSp add mod">
        <pc:chgData name="Alexandre Quach" userId="7bb690c8a6e028e4" providerId="LiveId" clId="{ABB54182-A498-4082-B9E2-F88554013BCA}" dt="2022-03-10T17:23:32.380" v="22589" actId="20577"/>
        <pc:sldMkLst>
          <pc:docMk/>
          <pc:sldMk cId="2462066371" sldId="383"/>
        </pc:sldMkLst>
        <pc:spChg chg="mod">
          <ac:chgData name="Alexandre Quach" userId="7bb690c8a6e028e4" providerId="LiveId" clId="{ABB54182-A498-4082-B9E2-F88554013BCA}" dt="2022-03-05T15:16:49.209" v="911" actId="5793"/>
          <ac:spMkLst>
            <pc:docMk/>
            <pc:sldMk cId="2462066371" sldId="383"/>
            <ac:spMk id="9" creationId="{EBB3B67E-F56E-4C7A-85BD-92FD2C154836}"/>
          </ac:spMkLst>
        </pc:spChg>
        <pc:spChg chg="del">
          <ac:chgData name="Alexandre Quach" userId="7bb690c8a6e028e4" providerId="LiveId" clId="{ABB54182-A498-4082-B9E2-F88554013BCA}" dt="2022-03-05T15:21:00.951" v="1497" actId="478"/>
          <ac:spMkLst>
            <pc:docMk/>
            <pc:sldMk cId="2462066371" sldId="383"/>
            <ac:spMk id="174" creationId="{D2F0D8FD-DF18-40D7-BAC2-02AF8D2F97C1}"/>
          </ac:spMkLst>
        </pc:spChg>
        <pc:spChg chg="del">
          <ac:chgData name="Alexandre Quach" userId="7bb690c8a6e028e4" providerId="LiveId" clId="{ABB54182-A498-4082-B9E2-F88554013BCA}" dt="2022-03-05T15:21:02.607" v="1499" actId="478"/>
          <ac:spMkLst>
            <pc:docMk/>
            <pc:sldMk cId="2462066371" sldId="383"/>
            <ac:spMk id="175" creationId="{84E992CE-F636-4475-A6DD-BE20080380DA}"/>
          </ac:spMkLst>
        </pc:spChg>
        <pc:spChg chg="mod">
          <ac:chgData name="Alexandre Quach" userId="7bb690c8a6e028e4" providerId="LiveId" clId="{ABB54182-A498-4082-B9E2-F88554013BCA}" dt="2022-03-10T17:23:32.380" v="22589" actId="20577"/>
          <ac:spMkLst>
            <pc:docMk/>
            <pc:sldMk cId="2462066371" sldId="383"/>
            <ac:spMk id="176" creationId="{3306980F-20FB-4C9D-AA4B-F465A17B0544}"/>
          </ac:spMkLst>
        </pc:spChg>
        <pc:grpChg chg="add mod">
          <ac:chgData name="Alexandre Quach" userId="7bb690c8a6e028e4" providerId="LiveId" clId="{ABB54182-A498-4082-B9E2-F88554013BCA}" dt="2022-03-05T15:21:46.921" v="1514" actId="1076"/>
          <ac:grpSpMkLst>
            <pc:docMk/>
            <pc:sldMk cId="2462066371" sldId="383"/>
            <ac:grpSpMk id="11" creationId="{FF2E7637-B4D9-443C-B22F-478A000B51E7}"/>
          </ac:grpSpMkLst>
        </pc:grpChg>
        <pc:grpChg chg="del">
          <ac:chgData name="Alexandre Quach" userId="7bb690c8a6e028e4" providerId="LiveId" clId="{ABB54182-A498-4082-B9E2-F88554013BCA}" dt="2022-03-05T15:21:01.449" v="1498" actId="478"/>
          <ac:grpSpMkLst>
            <pc:docMk/>
            <pc:sldMk cId="2462066371" sldId="383"/>
            <ac:grpSpMk id="19" creationId="{C8FB70D7-43E4-4DC7-B984-10D87BE99834}"/>
          </ac:grpSpMkLst>
        </pc:grpChg>
        <pc:picChg chg="add mod">
          <ac:chgData name="Alexandre Quach" userId="7bb690c8a6e028e4" providerId="LiveId" clId="{ABB54182-A498-4082-B9E2-F88554013BCA}" dt="2022-03-05T15:21:31.398" v="1510" actId="164"/>
          <ac:picMkLst>
            <pc:docMk/>
            <pc:sldMk cId="2462066371" sldId="383"/>
            <ac:picMk id="3" creationId="{91E017DB-B287-4CDB-8F8E-EEFB2AE2E178}"/>
          </ac:picMkLst>
        </pc:picChg>
        <pc:picChg chg="add mod">
          <ac:chgData name="Alexandre Quach" userId="7bb690c8a6e028e4" providerId="LiveId" clId="{ABB54182-A498-4082-B9E2-F88554013BCA}" dt="2022-03-05T15:21:58.272" v="1515" actId="207"/>
          <ac:picMkLst>
            <pc:docMk/>
            <pc:sldMk cId="2462066371" sldId="383"/>
            <ac:picMk id="5" creationId="{2F03E806-1554-4D01-9DE5-A42A52D9EDB7}"/>
          </ac:picMkLst>
        </pc:picChg>
        <pc:picChg chg="add mod">
          <ac:chgData name="Alexandre Quach" userId="7bb690c8a6e028e4" providerId="LiveId" clId="{ABB54182-A498-4082-B9E2-F88554013BCA}" dt="2022-03-05T15:21:38.354" v="1513" actId="207"/>
          <ac:picMkLst>
            <pc:docMk/>
            <pc:sldMk cId="2462066371" sldId="383"/>
            <ac:picMk id="7" creationId="{80FD99ED-80A7-4C61-93B7-03894ED09619}"/>
          </ac:picMkLst>
        </pc:picChg>
        <pc:picChg chg="add mod">
          <ac:chgData name="Alexandre Quach" userId="7bb690c8a6e028e4" providerId="LiveId" clId="{ABB54182-A498-4082-B9E2-F88554013BCA}" dt="2022-03-05T15:21:31.398" v="1510" actId="164"/>
          <ac:picMkLst>
            <pc:docMk/>
            <pc:sldMk cId="2462066371" sldId="383"/>
            <ac:picMk id="10" creationId="{C2D677C7-A721-4928-8CDD-DF3316C94AD1}"/>
          </ac:picMkLst>
        </pc:picChg>
      </pc:sldChg>
      <pc:sldChg chg="addSp delSp modSp new del mod modClrScheme chgLayout">
        <pc:chgData name="Alexandre Quach" userId="7bb690c8a6e028e4" providerId="LiveId" clId="{ABB54182-A498-4082-B9E2-F88554013BCA}" dt="2022-03-08T08:29:20.723" v="5003" actId="47"/>
        <pc:sldMkLst>
          <pc:docMk/>
          <pc:sldMk cId="555889500" sldId="384"/>
        </pc:sldMkLst>
        <pc:spChg chg="del">
          <ac:chgData name="Alexandre Quach" userId="7bb690c8a6e028e4" providerId="LiveId" clId="{ABB54182-A498-4082-B9E2-F88554013BCA}" dt="2022-03-06T13:03:06.031" v="1978" actId="700"/>
          <ac:spMkLst>
            <pc:docMk/>
            <pc:sldMk cId="555889500" sldId="384"/>
            <ac:spMk id="2" creationId="{9EEA0BD6-71A5-4F5B-A058-FB8E573962A6}"/>
          </ac:spMkLst>
        </pc:spChg>
        <pc:spChg chg="add mod">
          <ac:chgData name="Alexandre Quach" userId="7bb690c8a6e028e4" providerId="LiveId" clId="{ABB54182-A498-4082-B9E2-F88554013BCA}" dt="2022-03-06T13:03:06.031" v="1978" actId="700"/>
          <ac:spMkLst>
            <pc:docMk/>
            <pc:sldMk cId="555889500" sldId="384"/>
            <ac:spMk id="3" creationId="{4289B133-EAB8-4719-A90A-18AD670B9DAC}"/>
          </ac:spMkLst>
        </pc:spChg>
        <pc:picChg chg="add mod modCrop">
          <ac:chgData name="Alexandre Quach" userId="7bb690c8a6e028e4" providerId="LiveId" clId="{ABB54182-A498-4082-B9E2-F88554013BCA}" dt="2022-03-06T13:17:33.927" v="1988" actId="1076"/>
          <ac:picMkLst>
            <pc:docMk/>
            <pc:sldMk cId="555889500" sldId="384"/>
            <ac:picMk id="5" creationId="{4DBDABDA-FEE6-4383-9358-47A8C72772C7}"/>
          </ac:picMkLst>
        </pc:picChg>
        <pc:picChg chg="add mod">
          <ac:chgData name="Alexandre Quach" userId="7bb690c8a6e028e4" providerId="LiveId" clId="{ABB54182-A498-4082-B9E2-F88554013BCA}" dt="2022-03-06T13:17:30.846" v="1986"/>
          <ac:picMkLst>
            <pc:docMk/>
            <pc:sldMk cId="555889500" sldId="384"/>
            <ac:picMk id="6" creationId="{F6A77772-B75A-406E-ADF1-2D702D1ADB94}"/>
          </ac:picMkLst>
        </pc:picChg>
      </pc:sldChg>
      <pc:sldChg chg="addSp delSp modSp new mod modClrScheme chgLayout">
        <pc:chgData name="Alexandre Quach" userId="7bb690c8a6e028e4" providerId="LiveId" clId="{ABB54182-A498-4082-B9E2-F88554013BCA}" dt="2022-03-10T15:15:32.384" v="14872" actId="20577"/>
        <pc:sldMkLst>
          <pc:docMk/>
          <pc:sldMk cId="3630393667" sldId="385"/>
        </pc:sldMkLst>
        <pc:spChg chg="del mod ord">
          <ac:chgData name="Alexandre Quach" userId="7bb690c8a6e028e4" providerId="LiveId" clId="{ABB54182-A498-4082-B9E2-F88554013BCA}" dt="2022-03-07T21:23:26.267" v="3137" actId="700"/>
          <ac:spMkLst>
            <pc:docMk/>
            <pc:sldMk cId="3630393667" sldId="385"/>
            <ac:spMk id="2" creationId="{A8589102-AC84-4947-B85C-5FFC0CD1B894}"/>
          </ac:spMkLst>
        </pc:spChg>
        <pc:spChg chg="add del mod ord">
          <ac:chgData name="Alexandre Quach" userId="7bb690c8a6e028e4" providerId="LiveId" clId="{ABB54182-A498-4082-B9E2-F88554013BCA}" dt="2022-03-09T22:36:14.090" v="6727" actId="478"/>
          <ac:spMkLst>
            <pc:docMk/>
            <pc:sldMk cId="3630393667" sldId="385"/>
            <ac:spMk id="3" creationId="{8C1F2E23-12CD-4CDD-896F-EF4DA5277918}"/>
          </ac:spMkLst>
        </pc:spChg>
        <pc:spChg chg="add del mod ord">
          <ac:chgData name="Alexandre Quach" userId="7bb690c8a6e028e4" providerId="LiveId" clId="{ABB54182-A498-4082-B9E2-F88554013BCA}" dt="2022-03-09T22:13:18.039" v="5818" actId="478"/>
          <ac:spMkLst>
            <pc:docMk/>
            <pc:sldMk cId="3630393667" sldId="385"/>
            <ac:spMk id="4" creationId="{86A11991-1899-47F6-B05D-87E8443C462B}"/>
          </ac:spMkLst>
        </pc:spChg>
        <pc:spChg chg="add mod">
          <ac:chgData name="Alexandre Quach" userId="7bb690c8a6e028e4" providerId="LiveId" clId="{ABB54182-A498-4082-B9E2-F88554013BCA}" dt="2022-03-10T10:53:56.116" v="11114" actId="20577"/>
          <ac:spMkLst>
            <pc:docMk/>
            <pc:sldMk cId="3630393667" sldId="385"/>
            <ac:spMk id="8" creationId="{1616B54E-0072-40AD-8FE8-96368D90E359}"/>
          </ac:spMkLst>
        </pc:spChg>
        <pc:spChg chg="add mod">
          <ac:chgData name="Alexandre Quach" userId="7bb690c8a6e028e4" providerId="LiveId" clId="{ABB54182-A498-4082-B9E2-F88554013BCA}" dt="2022-03-09T22:08:07.099" v="5562" actId="571"/>
          <ac:spMkLst>
            <pc:docMk/>
            <pc:sldMk cId="3630393667" sldId="385"/>
            <ac:spMk id="9" creationId="{2372B68C-FF4E-4895-A759-45A212B7E371}"/>
          </ac:spMkLst>
        </pc:spChg>
        <pc:spChg chg="add mod">
          <ac:chgData name="Alexandre Quach" userId="7bb690c8a6e028e4" providerId="LiveId" clId="{ABB54182-A498-4082-B9E2-F88554013BCA}" dt="2022-03-09T22:08:16.338" v="5565" actId="571"/>
          <ac:spMkLst>
            <pc:docMk/>
            <pc:sldMk cId="3630393667" sldId="385"/>
            <ac:spMk id="10" creationId="{4906D06B-4484-4CCF-A6F0-C5929BC14B99}"/>
          </ac:spMkLst>
        </pc:spChg>
        <pc:spChg chg="add mod">
          <ac:chgData name="Alexandre Quach" userId="7bb690c8a6e028e4" providerId="LiveId" clId="{ABB54182-A498-4082-B9E2-F88554013BCA}" dt="2022-03-10T10:54:13.605" v="11172" actId="14100"/>
          <ac:spMkLst>
            <pc:docMk/>
            <pc:sldMk cId="3630393667" sldId="385"/>
            <ac:spMk id="11" creationId="{3888C883-4247-4300-BED7-97D514C22ED1}"/>
          </ac:spMkLst>
        </pc:spChg>
        <pc:spChg chg="add mod">
          <ac:chgData name="Alexandre Quach" userId="7bb690c8a6e028e4" providerId="LiveId" clId="{ABB54182-A498-4082-B9E2-F88554013BCA}" dt="2022-03-10T10:54:10.317" v="11171" actId="20577"/>
          <ac:spMkLst>
            <pc:docMk/>
            <pc:sldMk cId="3630393667" sldId="385"/>
            <ac:spMk id="12" creationId="{FEE77604-6CAB-4FC0-84E3-1AC5E3456C86}"/>
          </ac:spMkLst>
        </pc:spChg>
        <pc:spChg chg="add del mod">
          <ac:chgData name="Alexandre Quach" userId="7bb690c8a6e028e4" providerId="LiveId" clId="{ABB54182-A498-4082-B9E2-F88554013BCA}" dt="2022-03-09T22:13:20.885" v="5819" actId="478"/>
          <ac:spMkLst>
            <pc:docMk/>
            <pc:sldMk cId="3630393667" sldId="385"/>
            <ac:spMk id="14" creationId="{DF03F373-A4F2-4206-8B67-CFD99EA724BB}"/>
          </ac:spMkLst>
        </pc:spChg>
        <pc:spChg chg="add del mod">
          <ac:chgData name="Alexandre Quach" userId="7bb690c8a6e028e4" providerId="LiveId" clId="{ABB54182-A498-4082-B9E2-F88554013BCA}" dt="2022-03-09T22:36:17.198" v="6729" actId="478"/>
          <ac:spMkLst>
            <pc:docMk/>
            <pc:sldMk cId="3630393667" sldId="385"/>
            <ac:spMk id="16" creationId="{47529D23-D260-4C5B-BC84-3DB427F8C724}"/>
          </ac:spMkLst>
        </pc:spChg>
        <pc:spChg chg="add mod">
          <ac:chgData name="Alexandre Quach" userId="7bb690c8a6e028e4" providerId="LiveId" clId="{ABB54182-A498-4082-B9E2-F88554013BCA}" dt="2022-03-10T15:15:32.384" v="14872" actId="20577"/>
          <ac:spMkLst>
            <pc:docMk/>
            <pc:sldMk cId="3630393667" sldId="385"/>
            <ac:spMk id="17" creationId="{2DAE68F4-A25E-4AE5-97D6-4AC26028114D}"/>
          </ac:spMkLst>
        </pc:spChg>
        <pc:picChg chg="add mod">
          <ac:chgData name="Alexandre Quach" userId="7bb690c8a6e028e4" providerId="LiveId" clId="{ABB54182-A498-4082-B9E2-F88554013BCA}" dt="2022-03-09T22:14:12.394" v="5891" actId="1076"/>
          <ac:picMkLst>
            <pc:docMk/>
            <pc:sldMk cId="3630393667" sldId="385"/>
            <ac:picMk id="5" creationId="{0E8E0992-A601-4A48-8D43-0894EF5B8857}"/>
          </ac:picMkLst>
        </pc:picChg>
        <pc:picChg chg="add mod">
          <ac:chgData name="Alexandre Quach" userId="7bb690c8a6e028e4" providerId="LiveId" clId="{ABB54182-A498-4082-B9E2-F88554013BCA}" dt="2022-03-09T22:14:12.394" v="5891" actId="1076"/>
          <ac:picMkLst>
            <pc:docMk/>
            <pc:sldMk cId="3630393667" sldId="385"/>
            <ac:picMk id="6" creationId="{F48C202A-A3DF-4653-87AB-607DA09DC085}"/>
          </ac:picMkLst>
        </pc:picChg>
        <pc:picChg chg="add mod">
          <ac:chgData name="Alexandre Quach" userId="7bb690c8a6e028e4" providerId="LiveId" clId="{ABB54182-A498-4082-B9E2-F88554013BCA}" dt="2022-03-09T22:14:12.394" v="5891" actId="1076"/>
          <ac:picMkLst>
            <pc:docMk/>
            <pc:sldMk cId="3630393667" sldId="385"/>
            <ac:picMk id="7" creationId="{E97C33D6-E6C6-41DA-A597-BEA59DEF67CE}"/>
          </ac:picMkLst>
        </pc:picChg>
        <pc:picChg chg="add mod">
          <ac:chgData name="Alexandre Quach" userId="7bb690c8a6e028e4" providerId="LiveId" clId="{ABB54182-A498-4082-B9E2-F88554013BCA}" dt="2022-03-10T08:46:51.513" v="8272" actId="1076"/>
          <ac:picMkLst>
            <pc:docMk/>
            <pc:sldMk cId="3630393667" sldId="385"/>
            <ac:picMk id="9" creationId="{2B4A3DA7-C353-4C86-B1AB-AEA4CA6F760D}"/>
          </ac:picMkLst>
        </pc:picChg>
        <pc:picChg chg="add mod">
          <ac:chgData name="Alexandre Quach" userId="7bb690c8a6e028e4" providerId="LiveId" clId="{ABB54182-A498-4082-B9E2-F88554013BCA}" dt="2022-03-10T08:46:51.513" v="8272" actId="1076"/>
          <ac:picMkLst>
            <pc:docMk/>
            <pc:sldMk cId="3630393667" sldId="385"/>
            <ac:picMk id="10" creationId="{1E9ED00F-C1BB-477F-AC15-F2AFFA6003C1}"/>
          </ac:picMkLst>
        </pc:picChg>
        <pc:picChg chg="add mod">
          <ac:chgData name="Alexandre Quach" userId="7bb690c8a6e028e4" providerId="LiveId" clId="{ABB54182-A498-4082-B9E2-F88554013BCA}" dt="2022-03-10T08:46:51.513" v="8272" actId="1076"/>
          <ac:picMkLst>
            <pc:docMk/>
            <pc:sldMk cId="3630393667" sldId="385"/>
            <ac:picMk id="13" creationId="{3D8BD6E2-05F7-4A8B-B295-F51BDE9B0166}"/>
          </ac:picMkLst>
        </pc:picChg>
        <pc:picChg chg="add mod">
          <ac:chgData name="Alexandre Quach" userId="7bb690c8a6e028e4" providerId="LiveId" clId="{ABB54182-A498-4082-B9E2-F88554013BCA}" dt="2022-03-10T08:46:51.513" v="8272" actId="1076"/>
          <ac:picMkLst>
            <pc:docMk/>
            <pc:sldMk cId="3630393667" sldId="385"/>
            <ac:picMk id="14" creationId="{A9803E58-3FCF-42E9-ABA6-E75F7548746F}"/>
          </ac:picMkLst>
        </pc:picChg>
      </pc:sldChg>
      <pc:sldChg chg="new del">
        <pc:chgData name="Alexandre Quach" userId="7bb690c8a6e028e4" providerId="LiveId" clId="{ABB54182-A498-4082-B9E2-F88554013BCA}" dt="2022-03-09T22:36:43.337" v="6789" actId="47"/>
        <pc:sldMkLst>
          <pc:docMk/>
          <pc:sldMk cId="2612139713" sldId="386"/>
        </pc:sldMkLst>
      </pc:sldChg>
      <pc:sldChg chg="addSp delSp modSp add mod ord">
        <pc:chgData name="Alexandre Quach" userId="7bb690c8a6e028e4" providerId="LiveId" clId="{ABB54182-A498-4082-B9E2-F88554013BCA}" dt="2022-03-10T15:15:49.008" v="14900" actId="6549"/>
        <pc:sldMkLst>
          <pc:docMk/>
          <pc:sldMk cId="3356932090" sldId="387"/>
        </pc:sldMkLst>
        <pc:spChg chg="add mod">
          <ac:chgData name="Alexandre Quach" userId="7bb690c8a6e028e4" providerId="LiveId" clId="{ABB54182-A498-4082-B9E2-F88554013BCA}" dt="2022-03-10T08:44:30.457" v="8254" actId="208"/>
          <ac:spMkLst>
            <pc:docMk/>
            <pc:sldMk cId="3356932090" sldId="387"/>
            <ac:spMk id="3" creationId="{AE029419-459E-435A-A38F-F7B7F78F5B36}"/>
          </ac:spMkLst>
        </pc:spChg>
        <pc:spChg chg="del">
          <ac:chgData name="Alexandre Quach" userId="7bb690c8a6e028e4" providerId="LiveId" clId="{ABB54182-A498-4082-B9E2-F88554013BCA}" dt="2022-03-09T22:37:00.649" v="6839" actId="478"/>
          <ac:spMkLst>
            <pc:docMk/>
            <pc:sldMk cId="3356932090" sldId="387"/>
            <ac:spMk id="8" creationId="{1616B54E-0072-40AD-8FE8-96368D90E359}"/>
          </ac:spMkLst>
        </pc:spChg>
        <pc:spChg chg="del">
          <ac:chgData name="Alexandre Quach" userId="7bb690c8a6e028e4" providerId="LiveId" clId="{ABB54182-A498-4082-B9E2-F88554013BCA}" dt="2022-03-09T22:37:00.649" v="6839" actId="478"/>
          <ac:spMkLst>
            <pc:docMk/>
            <pc:sldMk cId="3356932090" sldId="387"/>
            <ac:spMk id="11" creationId="{3888C883-4247-4300-BED7-97D514C22ED1}"/>
          </ac:spMkLst>
        </pc:spChg>
        <pc:spChg chg="del">
          <ac:chgData name="Alexandre Quach" userId="7bb690c8a6e028e4" providerId="LiveId" clId="{ABB54182-A498-4082-B9E2-F88554013BCA}" dt="2022-03-09T22:37:00.649" v="6839" actId="478"/>
          <ac:spMkLst>
            <pc:docMk/>
            <pc:sldMk cId="3356932090" sldId="387"/>
            <ac:spMk id="12" creationId="{FEE77604-6CAB-4FC0-84E3-1AC5E3456C86}"/>
          </ac:spMkLst>
        </pc:spChg>
        <pc:spChg chg="add mod">
          <ac:chgData name="Alexandre Quach" userId="7bb690c8a6e028e4" providerId="LiveId" clId="{ABB54182-A498-4082-B9E2-F88554013BCA}" dt="2022-03-10T08:44:30.457" v="8254" actId="208"/>
          <ac:spMkLst>
            <pc:docMk/>
            <pc:sldMk cId="3356932090" sldId="387"/>
            <ac:spMk id="14" creationId="{0B629071-7A09-4197-80C5-F79C9E4B07CD}"/>
          </ac:spMkLst>
        </pc:spChg>
        <pc:spChg chg="add del mod">
          <ac:chgData name="Alexandre Quach" userId="7bb690c8a6e028e4" providerId="LiveId" clId="{ABB54182-A498-4082-B9E2-F88554013BCA}" dt="2022-03-10T08:44:16.779" v="8251" actId="21"/>
          <ac:spMkLst>
            <pc:docMk/>
            <pc:sldMk cId="3356932090" sldId="387"/>
            <ac:spMk id="16" creationId="{913C0411-9A09-46FD-9298-F427AC340ADD}"/>
          </ac:spMkLst>
        </pc:spChg>
        <pc:spChg chg="mod">
          <ac:chgData name="Alexandre Quach" userId="7bb690c8a6e028e4" providerId="LiveId" clId="{ABB54182-A498-4082-B9E2-F88554013BCA}" dt="2022-03-10T15:15:49.008" v="14900" actId="6549"/>
          <ac:spMkLst>
            <pc:docMk/>
            <pc:sldMk cId="3356932090" sldId="387"/>
            <ac:spMk id="17" creationId="{2DAE68F4-A25E-4AE5-97D6-4AC26028114D}"/>
          </ac:spMkLst>
        </pc:spChg>
        <pc:spChg chg="add mod">
          <ac:chgData name="Alexandre Quach" userId="7bb690c8a6e028e4" providerId="LiveId" clId="{ABB54182-A498-4082-B9E2-F88554013BCA}" dt="2022-03-10T08:44:34.487" v="8255" actId="14100"/>
          <ac:spMkLst>
            <pc:docMk/>
            <pc:sldMk cId="3356932090" sldId="387"/>
            <ac:spMk id="21" creationId="{804F42D2-A6E6-41E2-A754-EFAD936869F4}"/>
          </ac:spMkLst>
        </pc:spChg>
        <pc:spChg chg="add mod">
          <ac:chgData name="Alexandre Quach" userId="7bb690c8a6e028e4" providerId="LiveId" clId="{ABB54182-A498-4082-B9E2-F88554013BCA}" dt="2022-03-10T09:56:13.221" v="9141" actId="14100"/>
          <ac:spMkLst>
            <pc:docMk/>
            <pc:sldMk cId="3356932090" sldId="387"/>
            <ac:spMk id="22" creationId="{7F810C13-F2C8-4329-BFE3-E3692AD6480F}"/>
          </ac:spMkLst>
        </pc:spChg>
        <pc:graphicFrameChg chg="add mod modGraphic">
          <ac:chgData name="Alexandre Quach" userId="7bb690c8a6e028e4" providerId="LiveId" clId="{ABB54182-A498-4082-B9E2-F88554013BCA}" dt="2022-03-09T22:44:52.333" v="7261" actId="1076"/>
          <ac:graphicFrameMkLst>
            <pc:docMk/>
            <pc:sldMk cId="3356932090" sldId="387"/>
            <ac:graphicFrameMk id="2" creationId="{47C5DF1E-C5BA-4ACA-8A5C-F631651EE229}"/>
          </ac:graphicFrameMkLst>
        </pc:graphicFrameChg>
        <pc:picChg chg="del">
          <ac:chgData name="Alexandre Quach" userId="7bb690c8a6e028e4" providerId="LiveId" clId="{ABB54182-A498-4082-B9E2-F88554013BCA}" dt="2022-03-09T22:37:00.649" v="6839" actId="478"/>
          <ac:picMkLst>
            <pc:docMk/>
            <pc:sldMk cId="3356932090" sldId="387"/>
            <ac:picMk id="5" creationId="{0E8E0992-A601-4A48-8D43-0894EF5B8857}"/>
          </ac:picMkLst>
        </pc:picChg>
        <pc:picChg chg="add mod">
          <ac:chgData name="Alexandre Quach" userId="7bb690c8a6e028e4" providerId="LiveId" clId="{ABB54182-A498-4082-B9E2-F88554013BCA}" dt="2022-03-10T09:30:38.099" v="8921" actId="1076"/>
          <ac:picMkLst>
            <pc:docMk/>
            <pc:sldMk cId="3356932090" sldId="387"/>
            <ac:picMk id="5" creationId="{E73E3D8E-E920-47F6-86A3-F842F6CE3AFD}"/>
          </ac:picMkLst>
        </pc:picChg>
        <pc:picChg chg="del">
          <ac:chgData name="Alexandre Quach" userId="7bb690c8a6e028e4" providerId="LiveId" clId="{ABB54182-A498-4082-B9E2-F88554013BCA}" dt="2022-03-09T22:37:00.649" v="6839" actId="478"/>
          <ac:picMkLst>
            <pc:docMk/>
            <pc:sldMk cId="3356932090" sldId="387"/>
            <ac:picMk id="6" creationId="{F48C202A-A3DF-4653-87AB-607DA09DC085}"/>
          </ac:picMkLst>
        </pc:picChg>
        <pc:picChg chg="del">
          <ac:chgData name="Alexandre Quach" userId="7bb690c8a6e028e4" providerId="LiveId" clId="{ABB54182-A498-4082-B9E2-F88554013BCA}" dt="2022-03-09T22:37:00.649" v="6839" actId="478"/>
          <ac:picMkLst>
            <pc:docMk/>
            <pc:sldMk cId="3356932090" sldId="387"/>
            <ac:picMk id="7" creationId="{E97C33D6-E6C6-41DA-A597-BEA59DEF67CE}"/>
          </ac:picMkLst>
        </pc:picChg>
        <pc:picChg chg="add del mod">
          <ac:chgData name="Alexandre Quach" userId="7bb690c8a6e028e4" providerId="LiveId" clId="{ABB54182-A498-4082-B9E2-F88554013BCA}" dt="2022-03-10T08:42:27.418" v="8222" actId="478"/>
          <ac:picMkLst>
            <pc:docMk/>
            <pc:sldMk cId="3356932090" sldId="387"/>
            <ac:picMk id="7" creationId="{F7A5CB66-8232-4DEB-B610-B527904F20C7}"/>
          </ac:picMkLst>
        </pc:picChg>
        <pc:picChg chg="add mod modCrop">
          <ac:chgData name="Alexandre Quach" userId="7bb690c8a6e028e4" providerId="LiveId" clId="{ABB54182-A498-4082-B9E2-F88554013BCA}" dt="2022-03-10T08:46:42.119" v="8270" actId="1076"/>
          <ac:picMkLst>
            <pc:docMk/>
            <pc:sldMk cId="3356932090" sldId="387"/>
            <ac:picMk id="9" creationId="{92C0A5E7-5F3D-4EE7-9A37-15917DCEEE93}"/>
          </ac:picMkLst>
        </pc:picChg>
        <pc:picChg chg="add del mod modCrop">
          <ac:chgData name="Alexandre Quach" userId="7bb690c8a6e028e4" providerId="LiveId" clId="{ABB54182-A498-4082-B9E2-F88554013BCA}" dt="2022-03-10T08:42:04.423" v="8217" actId="478"/>
          <ac:picMkLst>
            <pc:docMk/>
            <pc:sldMk cId="3356932090" sldId="387"/>
            <ac:picMk id="10" creationId="{DDEEF98C-D45E-4131-9AB3-F1DB90B59A9C}"/>
          </ac:picMkLst>
        </pc:picChg>
        <pc:picChg chg="add mod">
          <ac:chgData name="Alexandre Quach" userId="7bb690c8a6e028e4" providerId="LiveId" clId="{ABB54182-A498-4082-B9E2-F88554013BCA}" dt="2022-03-10T08:46:42.119" v="8270" actId="1076"/>
          <ac:picMkLst>
            <pc:docMk/>
            <pc:sldMk cId="3356932090" sldId="387"/>
            <ac:picMk id="12" creationId="{060AA6CA-4C69-442F-A0D9-B79A35657D42}"/>
          </ac:picMkLst>
        </pc:picChg>
        <pc:picChg chg="add mod">
          <ac:chgData name="Alexandre Quach" userId="7bb690c8a6e028e4" providerId="LiveId" clId="{ABB54182-A498-4082-B9E2-F88554013BCA}" dt="2022-03-09T22:44:52.333" v="7261" actId="1076"/>
          <ac:picMkLst>
            <pc:docMk/>
            <pc:sldMk cId="3356932090" sldId="387"/>
            <ac:picMk id="13" creationId="{AED0CDB9-9F0B-4532-B932-B6648966FBF0}"/>
          </ac:picMkLst>
        </pc:picChg>
        <pc:picChg chg="add mod">
          <ac:chgData name="Alexandre Quach" userId="7bb690c8a6e028e4" providerId="LiveId" clId="{ABB54182-A498-4082-B9E2-F88554013BCA}" dt="2022-03-09T22:44:52.333" v="7261" actId="1076"/>
          <ac:picMkLst>
            <pc:docMk/>
            <pc:sldMk cId="3356932090" sldId="387"/>
            <ac:picMk id="15" creationId="{BC8C6864-4916-4DF4-AFA1-075EA8F04298}"/>
          </ac:picMkLst>
        </pc:picChg>
        <pc:picChg chg="add mod">
          <ac:chgData name="Alexandre Quach" userId="7bb690c8a6e028e4" providerId="LiveId" clId="{ABB54182-A498-4082-B9E2-F88554013BCA}" dt="2022-03-09T22:44:52.333" v="7261" actId="1076"/>
          <ac:picMkLst>
            <pc:docMk/>
            <pc:sldMk cId="3356932090" sldId="387"/>
            <ac:picMk id="18" creationId="{2F17C508-1962-4226-A8BE-14FD4C527592}"/>
          </ac:picMkLst>
        </pc:picChg>
        <pc:picChg chg="add mod">
          <ac:chgData name="Alexandre Quach" userId="7bb690c8a6e028e4" providerId="LiveId" clId="{ABB54182-A498-4082-B9E2-F88554013BCA}" dt="2022-03-10T08:44:10.651" v="8250" actId="207"/>
          <ac:picMkLst>
            <pc:docMk/>
            <pc:sldMk cId="3356932090" sldId="387"/>
            <ac:picMk id="20" creationId="{A0921ADA-583E-4D66-ABD3-F9684FA30BA8}"/>
          </ac:picMkLst>
        </pc:picChg>
        <pc:picChg chg="add mod">
          <ac:chgData name="Alexandre Quach" userId="7bb690c8a6e028e4" providerId="LiveId" clId="{ABB54182-A498-4082-B9E2-F88554013BCA}" dt="2022-03-10T09:55:00.662" v="9075" actId="1076"/>
          <ac:picMkLst>
            <pc:docMk/>
            <pc:sldMk cId="3356932090" sldId="387"/>
            <ac:picMk id="23" creationId="{218C8220-4559-417D-9648-5AD18B524E0F}"/>
          </ac:picMkLst>
        </pc:picChg>
      </pc:sldChg>
      <pc:sldChg chg="addSp delSp modSp new mod">
        <pc:chgData name="Alexandre Quach" userId="7bb690c8a6e028e4" providerId="LiveId" clId="{ABB54182-A498-4082-B9E2-F88554013BCA}" dt="2022-03-10T09:55:29.577" v="9100" actId="404"/>
        <pc:sldMkLst>
          <pc:docMk/>
          <pc:sldMk cId="2302889269" sldId="388"/>
        </pc:sldMkLst>
        <pc:spChg chg="del">
          <ac:chgData name="Alexandre Quach" userId="7bb690c8a6e028e4" providerId="LiveId" clId="{ABB54182-A498-4082-B9E2-F88554013BCA}" dt="2022-03-10T07:57:59.417" v="7679" actId="478"/>
          <ac:spMkLst>
            <pc:docMk/>
            <pc:sldMk cId="2302889269" sldId="388"/>
            <ac:spMk id="2" creationId="{D37D46B8-2661-49E8-8DB4-DF45F18FC310}"/>
          </ac:spMkLst>
        </pc:spChg>
        <pc:spChg chg="del">
          <ac:chgData name="Alexandre Quach" userId="7bb690c8a6e028e4" providerId="LiveId" clId="{ABB54182-A498-4082-B9E2-F88554013BCA}" dt="2022-03-10T07:59:29.408" v="7885" actId="478"/>
          <ac:spMkLst>
            <pc:docMk/>
            <pc:sldMk cId="2302889269" sldId="388"/>
            <ac:spMk id="3" creationId="{360BBBA8-8499-4996-90B9-8B1D853D5F45}"/>
          </ac:spMkLst>
        </pc:spChg>
        <pc:spChg chg="add mod">
          <ac:chgData name="Alexandre Quach" userId="7bb690c8a6e028e4" providerId="LiveId" clId="{ABB54182-A498-4082-B9E2-F88554013BCA}" dt="2022-03-10T08:32:01.093" v="8048" actId="27636"/>
          <ac:spMkLst>
            <pc:docMk/>
            <pc:sldMk cId="2302889269" sldId="388"/>
            <ac:spMk id="4" creationId="{D30E1DE5-AEDA-4E68-8A07-39C21D57FCD1}"/>
          </ac:spMkLst>
        </pc:spChg>
        <pc:spChg chg="add mod">
          <ac:chgData name="Alexandre Quach" userId="7bb690c8a6e028e4" providerId="LiveId" clId="{ABB54182-A498-4082-B9E2-F88554013BCA}" dt="2022-03-10T09:55:29.577" v="9100" actId="404"/>
          <ac:spMkLst>
            <pc:docMk/>
            <pc:sldMk cId="2302889269" sldId="388"/>
            <ac:spMk id="48" creationId="{4BB6CB27-6CD5-4320-AA28-A5C5350A30BE}"/>
          </ac:spMkLst>
        </pc:spChg>
        <pc:spChg chg="add mod">
          <ac:chgData name="Alexandre Quach" userId="7bb690c8a6e028e4" providerId="LiveId" clId="{ABB54182-A498-4082-B9E2-F88554013BCA}" dt="2022-03-10T08:36:03.062" v="8212" actId="1076"/>
          <ac:spMkLst>
            <pc:docMk/>
            <pc:sldMk cId="2302889269" sldId="388"/>
            <ac:spMk id="50" creationId="{D4DB3882-5493-46EA-B1FC-EF2CC4C6DD3E}"/>
          </ac:spMkLst>
        </pc:spChg>
        <pc:spChg chg="add mod">
          <ac:chgData name="Alexandre Quach" userId="7bb690c8a6e028e4" providerId="LiveId" clId="{ABB54182-A498-4082-B9E2-F88554013BCA}" dt="2022-03-10T09:55:29.577" v="9100" actId="404"/>
          <ac:spMkLst>
            <pc:docMk/>
            <pc:sldMk cId="2302889269" sldId="388"/>
            <ac:spMk id="51" creationId="{F6FB39BD-4354-4C3F-9215-035C34453EB8}"/>
          </ac:spMkLst>
        </pc:spChg>
        <pc:grpChg chg="add mod">
          <ac:chgData name="Alexandre Quach" userId="7bb690c8a6e028e4" providerId="LiveId" clId="{ABB54182-A498-4082-B9E2-F88554013BCA}" dt="2022-03-10T08:53:26.833" v="8282" actId="5736"/>
          <ac:grpSpMkLst>
            <pc:docMk/>
            <pc:sldMk cId="2302889269" sldId="388"/>
            <ac:grpSpMk id="39" creationId="{8745ACB6-F189-4E4A-8D5A-B4BAB6B41EE0}"/>
          </ac:grpSpMkLst>
        </pc:grpChg>
        <pc:graphicFrameChg chg="add mod modGraphic">
          <ac:chgData name="Alexandre Quach" userId="7bb690c8a6e028e4" providerId="LiveId" clId="{ABB54182-A498-4082-B9E2-F88554013BCA}" dt="2022-03-10T08:53:26.833" v="8282" actId="5736"/>
          <ac:graphicFrameMkLst>
            <pc:docMk/>
            <pc:sldMk cId="2302889269" sldId="388"/>
            <ac:graphicFrameMk id="5" creationId="{AA0DF453-DB8F-4F44-B3E0-7A03F1980967}"/>
          </ac:graphicFrameMkLst>
        </pc:graphicFrameChg>
        <pc:graphicFrameChg chg="add mod">
          <ac:chgData name="Alexandre Quach" userId="7bb690c8a6e028e4" providerId="LiveId" clId="{ABB54182-A498-4082-B9E2-F88554013BCA}" dt="2022-03-10T08:53:26.833" v="8282" actId="5736"/>
          <ac:graphicFrameMkLst>
            <pc:docMk/>
            <pc:sldMk cId="2302889269" sldId="388"/>
            <ac:graphicFrameMk id="18" creationId="{1C2C3D1C-FFDE-42A4-BE83-8C61BA1D5E7F}"/>
          </ac:graphicFrameMkLst>
        </pc:graphicFrame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6" creationId="{A7D4DF21-0A29-4677-9A69-C6D2B6900E37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7" creationId="{E53F1CF8-C23A-47BC-A72D-F3A576BA1634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8" creationId="{9AD7354F-516C-46CA-9C3C-19C71DD1F3E0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9" creationId="{A869DFC6-C7CA-4097-9F5A-5EB17CFA4BFE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10" creationId="{67F8FF7A-8B04-46B1-92AA-D368C01F5AF8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11" creationId="{C4B44F96-A22F-48B7-B4CD-264C4E82B099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12" creationId="{87FDE68C-7C5A-48C7-8485-A273FD81EB96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13" creationId="{3256C7AA-8378-4368-B746-23BDF0782E9F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14" creationId="{BA42E861-D5FF-472A-9803-2E135B360A2D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15" creationId="{95948513-7C9B-4F78-99CB-398E5B0D18F1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16" creationId="{ADC2EF21-1645-45B5-A0DA-D23C2E2FA9B3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17" creationId="{EFE2D359-A363-462E-AB2B-C63ADBF3D4D1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19" creationId="{A8ACFF80-342B-4A1B-AD38-82536C873466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20" creationId="{442C61B1-7894-48BA-9B97-584307C466F8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21" creationId="{DFB98DF8-7807-427E-8895-A8667FFF1DE8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22" creationId="{B945783D-2466-4AA0-887C-758F381A9BE8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23" creationId="{FD113F99-616D-4E7F-951E-64B904E565FD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24" creationId="{E2F0EE8B-93DA-4D77-9186-48241B344139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25" creationId="{9CCB89C0-4ACD-4A49-A41A-348BF9CA3BFC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26" creationId="{8BA725D3-F629-46CD-858F-BD57573DE62D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27" creationId="{467F7FE7-088B-422B-811E-8B0A1C367B33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28" creationId="{8C3D019A-C10A-457F-B19D-80FAC5129AF1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29" creationId="{7D8CB7D4-DE62-4523-8F73-EA6D443E860E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30" creationId="{BE04FEBC-F494-4601-8749-4D1E066D02A9}"/>
          </ac:picMkLst>
        </pc:picChg>
        <pc:picChg chg="add mod">
          <ac:chgData name="Alexandre Quach" userId="7bb690c8a6e028e4" providerId="LiveId" clId="{ABB54182-A498-4082-B9E2-F88554013BCA}" dt="2022-03-10T08:28:29.411" v="8025" actId="164"/>
          <ac:picMkLst>
            <pc:docMk/>
            <pc:sldMk cId="2302889269" sldId="388"/>
            <ac:picMk id="32" creationId="{7C56BEF7-6EA0-432E-A1D2-7E4FC17E5B4C}"/>
          </ac:picMkLst>
        </pc:picChg>
        <pc:picChg chg="add mod">
          <ac:chgData name="Alexandre Quach" userId="7bb690c8a6e028e4" providerId="LiveId" clId="{ABB54182-A498-4082-B9E2-F88554013BCA}" dt="2022-03-10T08:28:29.411" v="8025" actId="164"/>
          <ac:picMkLst>
            <pc:docMk/>
            <pc:sldMk cId="2302889269" sldId="388"/>
            <ac:picMk id="34" creationId="{431A46C7-37AC-41C6-9D8E-E9D90F59A85E}"/>
          </ac:picMkLst>
        </pc:picChg>
        <pc:picChg chg="add del mod">
          <ac:chgData name="Alexandre Quach" userId="7bb690c8a6e028e4" providerId="LiveId" clId="{ABB54182-A498-4082-B9E2-F88554013BCA}" dt="2022-03-10T08:28:16.940" v="8019" actId="478"/>
          <ac:picMkLst>
            <pc:docMk/>
            <pc:sldMk cId="2302889269" sldId="388"/>
            <ac:picMk id="36" creationId="{D06FEDDE-42D8-4066-B645-1A485DEDB9C9}"/>
          </ac:picMkLst>
        </pc:picChg>
        <pc:picChg chg="add mod">
          <ac:chgData name="Alexandre Quach" userId="7bb690c8a6e028e4" providerId="LiveId" clId="{ABB54182-A498-4082-B9E2-F88554013BCA}" dt="2022-03-10T08:28:29.411" v="8025" actId="164"/>
          <ac:picMkLst>
            <pc:docMk/>
            <pc:sldMk cId="2302889269" sldId="388"/>
            <ac:picMk id="38" creationId="{E24193EE-4BFF-4E3F-9411-2D10E6B58DCA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41" creationId="{2D82959B-FE0A-4575-828B-DDDAEB5CA58F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43" creationId="{0952C522-C6EC-4AB5-A850-9B28A17EB9A6}"/>
          </ac:picMkLst>
        </pc:picChg>
        <pc:picChg chg="add del mod">
          <ac:chgData name="Alexandre Quach" userId="7bb690c8a6e028e4" providerId="LiveId" clId="{ABB54182-A498-4082-B9E2-F88554013BCA}" dt="2022-03-10T08:30:41.324" v="8038" actId="478"/>
          <ac:picMkLst>
            <pc:docMk/>
            <pc:sldMk cId="2302889269" sldId="388"/>
            <ac:picMk id="45" creationId="{1E02D67F-CDA8-4A8B-A06B-7D6693B82E76}"/>
          </ac:picMkLst>
        </pc:picChg>
        <pc:picChg chg="add mod">
          <ac:chgData name="Alexandre Quach" userId="7bb690c8a6e028e4" providerId="LiveId" clId="{ABB54182-A498-4082-B9E2-F88554013BCA}" dt="2022-03-10T08:53:26.833" v="8282" actId="5736"/>
          <ac:picMkLst>
            <pc:docMk/>
            <pc:sldMk cId="2302889269" sldId="388"/>
            <ac:picMk id="47" creationId="{A85E1473-97D8-44B6-A4BF-0645B09B4A4F}"/>
          </ac:picMkLst>
        </pc:picChg>
      </pc:sldChg>
      <pc:sldChg chg="addSp delSp modSp new mod">
        <pc:chgData name="Alexandre Quach" userId="7bb690c8a6e028e4" providerId="LiveId" clId="{ABB54182-A498-4082-B9E2-F88554013BCA}" dt="2022-03-10T15:17:19.135" v="14985" actId="20577"/>
        <pc:sldMkLst>
          <pc:docMk/>
          <pc:sldMk cId="369330892" sldId="389"/>
        </pc:sldMkLst>
        <pc:spChg chg="del">
          <ac:chgData name="Alexandre Quach" userId="7bb690c8a6e028e4" providerId="LiveId" clId="{ABB54182-A498-4082-B9E2-F88554013BCA}" dt="2022-03-10T14:09:47.936" v="11692" actId="478"/>
          <ac:spMkLst>
            <pc:docMk/>
            <pc:sldMk cId="369330892" sldId="389"/>
            <ac:spMk id="2" creationId="{E175809D-2C04-4182-8F6C-FA43DC963427}"/>
          </ac:spMkLst>
        </pc:spChg>
        <pc:spChg chg="del">
          <ac:chgData name="Alexandre Quach" userId="7bb690c8a6e028e4" providerId="LiveId" clId="{ABB54182-A498-4082-B9E2-F88554013BCA}" dt="2022-03-10T14:34:10.564" v="13681" actId="478"/>
          <ac:spMkLst>
            <pc:docMk/>
            <pc:sldMk cId="369330892" sldId="389"/>
            <ac:spMk id="3" creationId="{909BA9F8-956C-469A-822B-B3E1097C554E}"/>
          </ac:spMkLst>
        </pc:spChg>
        <pc:spChg chg="add mod">
          <ac:chgData name="Alexandre Quach" userId="7bb690c8a6e028e4" providerId="LiveId" clId="{ABB54182-A498-4082-B9E2-F88554013BCA}" dt="2022-03-10T14:36:14.214" v="13977" actId="21"/>
          <ac:spMkLst>
            <pc:docMk/>
            <pc:sldMk cId="369330892" sldId="389"/>
            <ac:spMk id="4" creationId="{C27B7296-48B1-48DB-B094-442DE7BCD2E8}"/>
          </ac:spMkLst>
        </pc:spChg>
        <pc:spChg chg="add mod">
          <ac:chgData name="Alexandre Quach" userId="7bb690c8a6e028e4" providerId="LiveId" clId="{ABB54182-A498-4082-B9E2-F88554013BCA}" dt="2022-03-10T14:34:29.106" v="13686" actId="6549"/>
          <ac:spMkLst>
            <pc:docMk/>
            <pc:sldMk cId="369330892" sldId="389"/>
            <ac:spMk id="5" creationId="{91AFF44A-33A7-496F-9289-1F917BD53E50}"/>
          </ac:spMkLst>
        </pc:spChg>
        <pc:spChg chg="add mod">
          <ac:chgData name="Alexandre Quach" userId="7bb690c8a6e028e4" providerId="LiveId" clId="{ABB54182-A498-4082-B9E2-F88554013BCA}" dt="2022-03-10T14:34:30.875" v="13687" actId="20577"/>
          <ac:spMkLst>
            <pc:docMk/>
            <pc:sldMk cId="369330892" sldId="389"/>
            <ac:spMk id="6" creationId="{0909C319-5876-4158-9568-E74399667E48}"/>
          </ac:spMkLst>
        </pc:spChg>
        <pc:spChg chg="add mod">
          <ac:chgData name="Alexandre Quach" userId="7bb690c8a6e028e4" providerId="LiveId" clId="{ABB54182-A498-4082-B9E2-F88554013BCA}" dt="2022-03-10T14:34:27.002" v="13684" actId="20577"/>
          <ac:spMkLst>
            <pc:docMk/>
            <pc:sldMk cId="369330892" sldId="389"/>
            <ac:spMk id="11" creationId="{5F616BE9-9272-45F9-AD5B-112C1A00952B}"/>
          </ac:spMkLst>
        </pc:spChg>
        <pc:spChg chg="add mod">
          <ac:chgData name="Alexandre Quach" userId="7bb690c8a6e028e4" providerId="LiveId" clId="{ABB54182-A498-4082-B9E2-F88554013BCA}" dt="2022-03-10T15:17:19.135" v="14985" actId="20577"/>
          <ac:spMkLst>
            <pc:docMk/>
            <pc:sldMk cId="369330892" sldId="389"/>
            <ac:spMk id="15" creationId="{D36327FF-DB67-4C0C-8001-F912BAB13558}"/>
          </ac:spMkLst>
        </pc:spChg>
        <pc:picChg chg="add mod">
          <ac:chgData name="Alexandre Quach" userId="7bb690c8a6e028e4" providerId="LiveId" clId="{ABB54182-A498-4082-B9E2-F88554013BCA}" dt="2022-03-10T14:34:23.821" v="13683" actId="1076"/>
          <ac:picMkLst>
            <pc:docMk/>
            <pc:sldMk cId="369330892" sldId="389"/>
            <ac:picMk id="7" creationId="{03B6CE9A-EDF6-4985-99B9-9881F94F7FC7}"/>
          </ac:picMkLst>
        </pc:picChg>
        <pc:picChg chg="add mod">
          <ac:chgData name="Alexandre Quach" userId="7bb690c8a6e028e4" providerId="LiveId" clId="{ABB54182-A498-4082-B9E2-F88554013BCA}" dt="2022-03-10T14:34:23.821" v="13683" actId="1076"/>
          <ac:picMkLst>
            <pc:docMk/>
            <pc:sldMk cId="369330892" sldId="389"/>
            <ac:picMk id="8" creationId="{DBD2C241-7A66-4379-8F1B-ECD070473E56}"/>
          </ac:picMkLst>
        </pc:picChg>
        <pc:picChg chg="add mod">
          <ac:chgData name="Alexandre Quach" userId="7bb690c8a6e028e4" providerId="LiveId" clId="{ABB54182-A498-4082-B9E2-F88554013BCA}" dt="2022-03-10T14:34:23.821" v="13683" actId="1076"/>
          <ac:picMkLst>
            <pc:docMk/>
            <pc:sldMk cId="369330892" sldId="389"/>
            <ac:picMk id="9" creationId="{0FEADB99-7292-4092-B8B0-F6062F0CEE8A}"/>
          </ac:picMkLst>
        </pc:picChg>
        <pc:picChg chg="add mod">
          <ac:chgData name="Alexandre Quach" userId="7bb690c8a6e028e4" providerId="LiveId" clId="{ABB54182-A498-4082-B9E2-F88554013BCA}" dt="2022-03-10T14:34:23.821" v="13683" actId="1076"/>
          <ac:picMkLst>
            <pc:docMk/>
            <pc:sldMk cId="369330892" sldId="389"/>
            <ac:picMk id="10" creationId="{A3CC69B5-A9E4-4D18-9745-DC74113B515A}"/>
          </ac:picMkLst>
        </pc:picChg>
        <pc:picChg chg="add mod">
          <ac:chgData name="Alexandre Quach" userId="7bb690c8a6e028e4" providerId="LiveId" clId="{ABB54182-A498-4082-B9E2-F88554013BCA}" dt="2022-03-10T14:36:09.538" v="13973" actId="1076"/>
          <ac:picMkLst>
            <pc:docMk/>
            <pc:sldMk cId="369330892" sldId="389"/>
            <ac:picMk id="13" creationId="{B8F072A7-603D-4A4F-A354-9DFE68C33DAB}"/>
          </ac:picMkLst>
        </pc:picChg>
      </pc:sldChg>
      <pc:sldChg chg="addSp delSp modSp new mod ord modClrScheme chgLayout">
        <pc:chgData name="Alexandre Quach" userId="7bb690c8a6e028e4" providerId="LiveId" clId="{ABB54182-A498-4082-B9E2-F88554013BCA}" dt="2022-03-10T18:08:56.531" v="23769" actId="790"/>
        <pc:sldMkLst>
          <pc:docMk/>
          <pc:sldMk cId="734535270" sldId="390"/>
        </pc:sldMkLst>
        <pc:spChg chg="del">
          <ac:chgData name="Alexandre Quach" userId="7bb690c8a6e028e4" providerId="LiveId" clId="{ABB54182-A498-4082-B9E2-F88554013BCA}" dt="2022-03-10T14:09:55.927" v="11695" actId="700"/>
          <ac:spMkLst>
            <pc:docMk/>
            <pc:sldMk cId="734535270" sldId="390"/>
            <ac:spMk id="2" creationId="{DBB38722-EEBC-438D-8841-DC807F92175D}"/>
          </ac:spMkLst>
        </pc:spChg>
        <pc:spChg chg="del">
          <ac:chgData name="Alexandre Quach" userId="7bb690c8a6e028e4" providerId="LiveId" clId="{ABB54182-A498-4082-B9E2-F88554013BCA}" dt="2022-03-10T14:09:55.927" v="11695" actId="700"/>
          <ac:spMkLst>
            <pc:docMk/>
            <pc:sldMk cId="734535270" sldId="390"/>
            <ac:spMk id="3" creationId="{38028077-23E6-449B-B7F6-9D07996F69C5}"/>
          </ac:spMkLst>
        </pc:spChg>
        <pc:spChg chg="add del mod ord">
          <ac:chgData name="Alexandre Quach" userId="7bb690c8a6e028e4" providerId="LiveId" clId="{ABB54182-A498-4082-B9E2-F88554013BCA}" dt="2022-03-10T14:10:00.044" v="11696" actId="700"/>
          <ac:spMkLst>
            <pc:docMk/>
            <pc:sldMk cId="734535270" sldId="390"/>
            <ac:spMk id="4" creationId="{E435FD03-77D0-45C8-8E48-BA61996B78F3}"/>
          </ac:spMkLst>
        </pc:spChg>
        <pc:spChg chg="add del mod ord">
          <ac:chgData name="Alexandre Quach" userId="7bb690c8a6e028e4" providerId="LiveId" clId="{ABB54182-A498-4082-B9E2-F88554013BCA}" dt="2022-03-10T14:10:00.044" v="11696" actId="700"/>
          <ac:spMkLst>
            <pc:docMk/>
            <pc:sldMk cId="734535270" sldId="390"/>
            <ac:spMk id="5" creationId="{DC30CF70-33EA-4D89-B463-EE913477A62B}"/>
          </ac:spMkLst>
        </pc:spChg>
        <pc:spChg chg="add mod ord">
          <ac:chgData name="Alexandre Quach" userId="7bb690c8a6e028e4" providerId="LiveId" clId="{ABB54182-A498-4082-B9E2-F88554013BCA}" dt="2022-03-10T18:08:56.531" v="23769" actId="790"/>
          <ac:spMkLst>
            <pc:docMk/>
            <pc:sldMk cId="734535270" sldId="390"/>
            <ac:spMk id="6" creationId="{1D646485-6F94-48F7-9647-616B0F7A3476}"/>
          </ac:spMkLst>
        </pc:spChg>
        <pc:spChg chg="add mod ord">
          <ac:chgData name="Alexandre Quach" userId="7bb690c8a6e028e4" providerId="LiveId" clId="{ABB54182-A498-4082-B9E2-F88554013BCA}" dt="2022-03-10T14:10:00.044" v="11696" actId="700"/>
          <ac:spMkLst>
            <pc:docMk/>
            <pc:sldMk cId="734535270" sldId="390"/>
            <ac:spMk id="7" creationId="{074F739C-8185-483A-8618-C7B2BC58442E}"/>
          </ac:spMkLst>
        </pc:spChg>
      </pc:sldChg>
      <pc:sldChg chg="modSp add mod">
        <pc:chgData name="Alexandre Quach" userId="7bb690c8a6e028e4" providerId="LiveId" clId="{ABB54182-A498-4082-B9E2-F88554013BCA}" dt="2022-03-10T14:10:38.184" v="11773" actId="207"/>
        <pc:sldMkLst>
          <pc:docMk/>
          <pc:sldMk cId="1099308493" sldId="391"/>
        </pc:sldMkLst>
        <pc:spChg chg="mod">
          <ac:chgData name="Alexandre Quach" userId="7bb690c8a6e028e4" providerId="LiveId" clId="{ABB54182-A498-4082-B9E2-F88554013BCA}" dt="2022-03-10T14:10:38.184" v="11773" actId="207"/>
          <ac:spMkLst>
            <pc:docMk/>
            <pc:sldMk cId="1099308493" sldId="391"/>
            <ac:spMk id="6" creationId="{1D646485-6F94-48F7-9647-616B0F7A3476}"/>
          </ac:spMkLst>
        </pc:spChg>
      </pc:sldChg>
      <pc:sldChg chg="addSp delSp modSp new mod ord modClrScheme chgLayout">
        <pc:chgData name="Alexandre Quach" userId="7bb690c8a6e028e4" providerId="LiveId" clId="{ABB54182-A498-4082-B9E2-F88554013BCA}" dt="2022-03-10T15:16:51.183" v="14982" actId="1076"/>
        <pc:sldMkLst>
          <pc:docMk/>
          <pc:sldMk cId="1826277106" sldId="392"/>
        </pc:sldMkLst>
        <pc:spChg chg="del mod ord">
          <ac:chgData name="Alexandre Quach" userId="7bb690c8a6e028e4" providerId="LiveId" clId="{ABB54182-A498-4082-B9E2-F88554013BCA}" dt="2022-03-10T14:18:30.657" v="11775" actId="700"/>
          <ac:spMkLst>
            <pc:docMk/>
            <pc:sldMk cId="1826277106" sldId="392"/>
            <ac:spMk id="2" creationId="{7FAE4762-FE5A-4C65-ACAA-5C8BF40B877F}"/>
          </ac:spMkLst>
        </pc:spChg>
        <pc:spChg chg="del mod ord">
          <ac:chgData name="Alexandre Quach" userId="7bb690c8a6e028e4" providerId="LiveId" clId="{ABB54182-A498-4082-B9E2-F88554013BCA}" dt="2022-03-10T14:18:30.657" v="11775" actId="700"/>
          <ac:spMkLst>
            <pc:docMk/>
            <pc:sldMk cId="1826277106" sldId="392"/>
            <ac:spMk id="3" creationId="{AA6880B0-523A-44EB-8E2D-CE7006581F17}"/>
          </ac:spMkLst>
        </pc:spChg>
        <pc:spChg chg="add mod ord">
          <ac:chgData name="Alexandre Quach" userId="7bb690c8a6e028e4" providerId="LiveId" clId="{ABB54182-A498-4082-B9E2-F88554013BCA}" dt="2022-03-10T14:18:35.049" v="11795" actId="20577"/>
          <ac:spMkLst>
            <pc:docMk/>
            <pc:sldMk cId="1826277106" sldId="392"/>
            <ac:spMk id="4" creationId="{9F99EBBC-9B1D-403C-A49D-9293C0A49DD0}"/>
          </ac:spMkLst>
        </pc:spChg>
        <pc:spChg chg="add del mod ord">
          <ac:chgData name="Alexandre Quach" userId="7bb690c8a6e028e4" providerId="LiveId" clId="{ABB54182-A498-4082-B9E2-F88554013BCA}" dt="2022-03-10T14:22:09.604" v="12036" actId="478"/>
          <ac:spMkLst>
            <pc:docMk/>
            <pc:sldMk cId="1826277106" sldId="392"/>
            <ac:spMk id="5" creationId="{CF7DA789-E963-4E86-9539-FDCD9AB17363}"/>
          </ac:spMkLst>
        </pc:spChg>
        <pc:spChg chg="add del mod">
          <ac:chgData name="Alexandre Quach" userId="7bb690c8a6e028e4" providerId="LiveId" clId="{ABB54182-A498-4082-B9E2-F88554013BCA}" dt="2022-03-10T14:22:48.352" v="12044" actId="478"/>
          <ac:spMkLst>
            <pc:docMk/>
            <pc:sldMk cId="1826277106" sldId="392"/>
            <ac:spMk id="12" creationId="{5B6971AA-D14D-404F-ABB1-09E8B679C1BE}"/>
          </ac:spMkLst>
        </pc:spChg>
        <pc:spChg chg="add mod">
          <ac:chgData name="Alexandre Quach" userId="7bb690c8a6e028e4" providerId="LiveId" clId="{ABB54182-A498-4082-B9E2-F88554013BCA}" dt="2022-03-10T15:16:19.086" v="14917" actId="20577"/>
          <ac:spMkLst>
            <pc:docMk/>
            <pc:sldMk cId="1826277106" sldId="392"/>
            <ac:spMk id="17" creationId="{8897727D-6971-4F7C-A564-F333AA8900C5}"/>
          </ac:spMkLst>
        </pc:spChg>
        <pc:spChg chg="add mod">
          <ac:chgData name="Alexandre Quach" userId="7bb690c8a6e028e4" providerId="LiveId" clId="{ABB54182-A498-4082-B9E2-F88554013BCA}" dt="2022-03-10T14:25:48.579" v="12288" actId="1076"/>
          <ac:spMkLst>
            <pc:docMk/>
            <pc:sldMk cId="1826277106" sldId="392"/>
            <ac:spMk id="18" creationId="{51F5D410-1673-42FD-8B7A-B6B36704A8CE}"/>
          </ac:spMkLst>
        </pc:spChg>
        <pc:spChg chg="add mod">
          <ac:chgData name="Alexandre Quach" userId="7bb690c8a6e028e4" providerId="LiveId" clId="{ABB54182-A498-4082-B9E2-F88554013BCA}" dt="2022-03-10T15:16:30.382" v="14964" actId="1076"/>
          <ac:spMkLst>
            <pc:docMk/>
            <pc:sldMk cId="1826277106" sldId="392"/>
            <ac:spMk id="23" creationId="{C03FF7A8-1697-4A33-A153-A7AA331B8CB6}"/>
          </ac:spMkLst>
        </pc:spChg>
        <pc:spChg chg="add mod">
          <ac:chgData name="Alexandre Quach" userId="7bb690c8a6e028e4" providerId="LiveId" clId="{ABB54182-A498-4082-B9E2-F88554013BCA}" dt="2022-03-10T15:16:45.462" v="14980" actId="403"/>
          <ac:spMkLst>
            <pc:docMk/>
            <pc:sldMk cId="1826277106" sldId="392"/>
            <ac:spMk id="27" creationId="{579E45C4-1E00-4CC5-AB3F-FAD363415D8C}"/>
          </ac:spMkLst>
        </pc:spChg>
        <pc:spChg chg="add mod">
          <ac:chgData name="Alexandre Quach" userId="7bb690c8a6e028e4" providerId="LiveId" clId="{ABB54182-A498-4082-B9E2-F88554013BCA}" dt="2022-03-10T15:16:45.462" v="14980" actId="403"/>
          <ac:spMkLst>
            <pc:docMk/>
            <pc:sldMk cId="1826277106" sldId="392"/>
            <ac:spMk id="28" creationId="{FEDFE74E-9EE9-4576-AE4E-6A589748D5C1}"/>
          </ac:spMkLst>
        </pc:spChg>
        <pc:spChg chg="add mod">
          <ac:chgData name="Alexandre Quach" userId="7bb690c8a6e028e4" providerId="LiveId" clId="{ABB54182-A498-4082-B9E2-F88554013BCA}" dt="2022-03-10T15:16:45.462" v="14980" actId="403"/>
          <ac:spMkLst>
            <pc:docMk/>
            <pc:sldMk cId="1826277106" sldId="392"/>
            <ac:spMk id="29" creationId="{4FF8E3FD-E995-4F03-A7C7-41110D5C5EAA}"/>
          </ac:spMkLst>
        </pc:spChg>
        <pc:grpChg chg="add mod">
          <ac:chgData name="Alexandre Quach" userId="7bb690c8a6e028e4" providerId="LiveId" clId="{ABB54182-A498-4082-B9E2-F88554013BCA}" dt="2022-03-10T15:16:51.183" v="14982" actId="1076"/>
          <ac:grpSpMkLst>
            <pc:docMk/>
            <pc:sldMk cId="1826277106" sldId="392"/>
            <ac:grpSpMk id="30" creationId="{1B1A726B-5233-4B4A-BA26-7082318EECF0}"/>
          </ac:grpSpMkLst>
        </pc:grpChg>
        <pc:graphicFrameChg chg="add mod modGraphic">
          <ac:chgData name="Alexandre Quach" userId="7bb690c8a6e028e4" providerId="LiveId" clId="{ABB54182-A498-4082-B9E2-F88554013BCA}" dt="2022-03-10T14:25:51.746" v="12289" actId="1076"/>
          <ac:graphicFrameMkLst>
            <pc:docMk/>
            <pc:sldMk cId="1826277106" sldId="392"/>
            <ac:graphicFrameMk id="21" creationId="{6B09F7A7-211C-4DD0-92FB-AC4ACCBB0C98}"/>
          </ac:graphicFrameMkLst>
        </pc:graphicFrameChg>
        <pc:graphicFrameChg chg="add mod modGraphic">
          <ac:chgData name="Alexandre Quach" userId="7bb690c8a6e028e4" providerId="LiveId" clId="{ABB54182-A498-4082-B9E2-F88554013BCA}" dt="2022-03-10T14:25:51.746" v="12289" actId="1076"/>
          <ac:graphicFrameMkLst>
            <pc:docMk/>
            <pc:sldMk cId="1826277106" sldId="392"/>
            <ac:graphicFrameMk id="22" creationId="{00756638-06F5-4B22-B3CD-4EF2AA1D34D8}"/>
          </ac:graphicFrameMkLst>
        </pc:graphicFrameChg>
        <pc:picChg chg="add del mod">
          <ac:chgData name="Alexandre Quach" userId="7bb690c8a6e028e4" providerId="LiveId" clId="{ABB54182-A498-4082-B9E2-F88554013BCA}" dt="2022-03-10T14:22:10.227" v="12037" actId="478"/>
          <ac:picMkLst>
            <pc:docMk/>
            <pc:sldMk cId="1826277106" sldId="392"/>
            <ac:picMk id="7" creationId="{5EB48413-2542-454B-836B-7FA0F6C3FE7F}"/>
          </ac:picMkLst>
        </pc:picChg>
        <pc:picChg chg="add del mod">
          <ac:chgData name="Alexandre Quach" userId="7bb690c8a6e028e4" providerId="LiveId" clId="{ABB54182-A498-4082-B9E2-F88554013BCA}" dt="2022-03-10T14:22:08.676" v="12035" actId="478"/>
          <ac:picMkLst>
            <pc:docMk/>
            <pc:sldMk cId="1826277106" sldId="392"/>
            <ac:picMk id="9" creationId="{60E7B630-26A3-439C-A73E-706A30BEA6F3}"/>
          </ac:picMkLst>
        </pc:picChg>
        <pc:picChg chg="add mod">
          <ac:chgData name="Alexandre Quach" userId="7bb690c8a6e028e4" providerId="LiveId" clId="{ABB54182-A498-4082-B9E2-F88554013BCA}" dt="2022-03-10T14:25:48.579" v="12288" actId="1076"/>
          <ac:picMkLst>
            <pc:docMk/>
            <pc:sldMk cId="1826277106" sldId="392"/>
            <ac:picMk id="11" creationId="{1596FF63-B988-4F82-A549-14C11E2E9160}"/>
          </ac:picMkLst>
        </pc:picChg>
        <pc:picChg chg="add mod">
          <ac:chgData name="Alexandre Quach" userId="7bb690c8a6e028e4" providerId="LiveId" clId="{ABB54182-A498-4082-B9E2-F88554013BCA}" dt="2022-03-10T14:25:48.579" v="12288" actId="1076"/>
          <ac:picMkLst>
            <pc:docMk/>
            <pc:sldMk cId="1826277106" sldId="392"/>
            <ac:picMk id="14" creationId="{AEE99613-79CE-4A62-9ABB-D3616F8419E7}"/>
          </ac:picMkLst>
        </pc:picChg>
        <pc:picChg chg="add mod">
          <ac:chgData name="Alexandre Quach" userId="7bb690c8a6e028e4" providerId="LiveId" clId="{ABB54182-A498-4082-B9E2-F88554013BCA}" dt="2022-03-10T15:16:15.710" v="14903" actId="1076"/>
          <ac:picMkLst>
            <pc:docMk/>
            <pc:sldMk cId="1826277106" sldId="392"/>
            <ac:picMk id="16" creationId="{A2605181-34B6-4B70-83E2-2F8DBA633CE9}"/>
          </ac:picMkLst>
        </pc:picChg>
        <pc:picChg chg="add mod">
          <ac:chgData name="Alexandre Quach" userId="7bb690c8a6e028e4" providerId="LiveId" clId="{ABB54182-A498-4082-B9E2-F88554013BCA}" dt="2022-03-10T14:25:48.579" v="12288" actId="1076"/>
          <ac:picMkLst>
            <pc:docMk/>
            <pc:sldMk cId="1826277106" sldId="392"/>
            <ac:picMk id="20" creationId="{BAC233E1-A1E6-4C56-8608-DED89015BF9A}"/>
          </ac:picMkLst>
        </pc:picChg>
        <pc:picChg chg="add mod">
          <ac:chgData name="Alexandre Quach" userId="7bb690c8a6e028e4" providerId="LiveId" clId="{ABB54182-A498-4082-B9E2-F88554013BCA}" dt="2022-03-10T15:16:34.054" v="14966" actId="164"/>
          <ac:picMkLst>
            <pc:docMk/>
            <pc:sldMk cId="1826277106" sldId="392"/>
            <ac:picMk id="24" creationId="{6E6DA82E-DA61-4CE2-8856-F8B73F730873}"/>
          </ac:picMkLst>
        </pc:picChg>
        <pc:picChg chg="add mod">
          <ac:chgData name="Alexandre Quach" userId="7bb690c8a6e028e4" providerId="LiveId" clId="{ABB54182-A498-4082-B9E2-F88554013BCA}" dt="2022-03-10T15:16:34.054" v="14966" actId="164"/>
          <ac:picMkLst>
            <pc:docMk/>
            <pc:sldMk cId="1826277106" sldId="392"/>
            <ac:picMk id="25" creationId="{2EC8DE62-6A60-4993-98CA-389F4090588A}"/>
          </ac:picMkLst>
        </pc:picChg>
        <pc:picChg chg="add mod">
          <ac:chgData name="Alexandre Quach" userId="7bb690c8a6e028e4" providerId="LiveId" clId="{ABB54182-A498-4082-B9E2-F88554013BCA}" dt="2022-03-10T15:16:34.054" v="14966" actId="164"/>
          <ac:picMkLst>
            <pc:docMk/>
            <pc:sldMk cId="1826277106" sldId="392"/>
            <ac:picMk id="26" creationId="{629C5712-F5F3-462A-9665-211E28FD176C}"/>
          </ac:picMkLst>
        </pc:picChg>
      </pc:sldChg>
      <pc:sldChg chg="addSp delSp modSp new mod ord">
        <pc:chgData name="Alexandre Quach" userId="7bb690c8a6e028e4" providerId="LiveId" clId="{ABB54182-A498-4082-B9E2-F88554013BCA}" dt="2022-03-10T14:28:51.148" v="12529"/>
        <pc:sldMkLst>
          <pc:docMk/>
          <pc:sldMk cId="179216841" sldId="393"/>
        </pc:sldMkLst>
        <pc:spChg chg="mod">
          <ac:chgData name="Alexandre Quach" userId="7bb690c8a6e028e4" providerId="LiveId" clId="{ABB54182-A498-4082-B9E2-F88554013BCA}" dt="2022-03-10T14:26:03.859" v="12308" actId="20577"/>
          <ac:spMkLst>
            <pc:docMk/>
            <pc:sldMk cId="179216841" sldId="393"/>
            <ac:spMk id="2" creationId="{7C8F45E6-CF25-40F8-974B-D7F9450CE136}"/>
          </ac:spMkLst>
        </pc:spChg>
        <pc:spChg chg="del">
          <ac:chgData name="Alexandre Quach" userId="7bb690c8a6e028e4" providerId="LiveId" clId="{ABB54182-A498-4082-B9E2-F88554013BCA}" dt="2022-03-10T14:26:07.865" v="12309" actId="478"/>
          <ac:spMkLst>
            <pc:docMk/>
            <pc:sldMk cId="179216841" sldId="393"/>
            <ac:spMk id="3" creationId="{D3A1AE2A-A718-4631-B037-4EB19FEB3512}"/>
          </ac:spMkLst>
        </pc:spChg>
        <pc:spChg chg="add mod">
          <ac:chgData name="Alexandre Quach" userId="7bb690c8a6e028e4" providerId="LiveId" clId="{ABB54182-A498-4082-B9E2-F88554013BCA}" dt="2022-03-10T14:27:21.145" v="12335" actId="1076"/>
          <ac:spMkLst>
            <pc:docMk/>
            <pc:sldMk cId="179216841" sldId="393"/>
            <ac:spMk id="10" creationId="{FDF2DEE1-1AFA-4853-BA98-C43180B88E7A}"/>
          </ac:spMkLst>
        </pc:spChg>
        <pc:spChg chg="add mod">
          <ac:chgData name="Alexandre Quach" userId="7bb690c8a6e028e4" providerId="LiveId" clId="{ABB54182-A498-4082-B9E2-F88554013BCA}" dt="2022-03-10T14:28:36.059" v="12527" actId="1076"/>
          <ac:spMkLst>
            <pc:docMk/>
            <pc:sldMk cId="179216841" sldId="393"/>
            <ac:spMk id="11" creationId="{31371975-DBF3-486B-96B9-10FCB0A53701}"/>
          </ac:spMkLst>
        </pc:spChg>
        <pc:graphicFrameChg chg="add mod">
          <ac:chgData name="Alexandre Quach" userId="7bb690c8a6e028e4" providerId="LiveId" clId="{ABB54182-A498-4082-B9E2-F88554013BCA}" dt="2022-03-10T14:28:24.500" v="12523" actId="1076"/>
          <ac:graphicFrameMkLst>
            <pc:docMk/>
            <pc:sldMk cId="179216841" sldId="393"/>
            <ac:graphicFrameMk id="12" creationId="{EC4FB72C-D393-4154-BD21-68189A89A05C}"/>
          </ac:graphicFrameMkLst>
        </pc:graphicFrameChg>
        <pc:graphicFrameChg chg="add mod">
          <ac:chgData name="Alexandre Quach" userId="7bb690c8a6e028e4" providerId="LiveId" clId="{ABB54182-A498-4082-B9E2-F88554013BCA}" dt="2022-03-10T14:28:24.500" v="12523" actId="1076"/>
          <ac:graphicFrameMkLst>
            <pc:docMk/>
            <pc:sldMk cId="179216841" sldId="393"/>
            <ac:graphicFrameMk id="13" creationId="{C2D6A8DE-9FF3-4D31-85FF-FECAFC23D481}"/>
          </ac:graphicFrameMkLst>
        </pc:graphicFrameChg>
        <pc:picChg chg="add mod">
          <ac:chgData name="Alexandre Quach" userId="7bb690c8a6e028e4" providerId="LiveId" clId="{ABB54182-A498-4082-B9E2-F88554013BCA}" dt="2022-03-10T14:27:06.393" v="12321" actId="14100"/>
          <ac:picMkLst>
            <pc:docMk/>
            <pc:sldMk cId="179216841" sldId="393"/>
            <ac:picMk id="5" creationId="{259534C3-803E-484E-87CD-8542153F6144}"/>
          </ac:picMkLst>
        </pc:picChg>
        <pc:picChg chg="add mod">
          <ac:chgData name="Alexandre Quach" userId="7bb690c8a6e028e4" providerId="LiveId" clId="{ABB54182-A498-4082-B9E2-F88554013BCA}" dt="2022-03-10T14:27:06.393" v="12321" actId="14100"/>
          <ac:picMkLst>
            <pc:docMk/>
            <pc:sldMk cId="179216841" sldId="393"/>
            <ac:picMk id="7" creationId="{60DB32A5-25B3-4C35-AF2F-2234EB7834B6}"/>
          </ac:picMkLst>
        </pc:picChg>
        <pc:picChg chg="add mod">
          <ac:chgData name="Alexandre Quach" userId="7bb690c8a6e028e4" providerId="LiveId" clId="{ABB54182-A498-4082-B9E2-F88554013BCA}" dt="2022-03-10T14:26:47.297" v="12312" actId="1076"/>
          <ac:picMkLst>
            <pc:docMk/>
            <pc:sldMk cId="179216841" sldId="393"/>
            <ac:picMk id="9" creationId="{7E3963AF-7D20-41DF-B537-1A7A2D66441D}"/>
          </ac:picMkLst>
        </pc:picChg>
      </pc:sldChg>
      <pc:sldChg chg="new del ord">
        <pc:chgData name="Alexandre Quach" userId="7bb690c8a6e028e4" providerId="LiveId" clId="{ABB54182-A498-4082-B9E2-F88554013BCA}" dt="2022-03-10T15:26:46.694" v="15661" actId="47"/>
        <pc:sldMkLst>
          <pc:docMk/>
          <pc:sldMk cId="1236903360" sldId="394"/>
        </pc:sldMkLst>
      </pc:sldChg>
      <pc:sldChg chg="addSp delSp modSp add mod">
        <pc:chgData name="Alexandre Quach" userId="7bb690c8a6e028e4" providerId="LiveId" clId="{ABB54182-A498-4082-B9E2-F88554013BCA}" dt="2022-03-10T15:23:05.240" v="15520" actId="1076"/>
        <pc:sldMkLst>
          <pc:docMk/>
          <pc:sldMk cId="2815901618" sldId="395"/>
        </pc:sldMkLst>
        <pc:spChg chg="mod">
          <ac:chgData name="Alexandre Quach" userId="7bb690c8a6e028e4" providerId="LiveId" clId="{ABB54182-A498-4082-B9E2-F88554013BCA}" dt="2022-03-10T15:23:05.240" v="15520" actId="1076"/>
          <ac:spMkLst>
            <pc:docMk/>
            <pc:sldMk cId="2815901618" sldId="395"/>
            <ac:spMk id="6" creationId="{1D646485-6F94-48F7-9647-616B0F7A3476}"/>
          </ac:spMkLst>
        </pc:spChg>
        <pc:spChg chg="del">
          <ac:chgData name="Alexandre Quach" userId="7bb690c8a6e028e4" providerId="LiveId" clId="{ABB54182-A498-4082-B9E2-F88554013BCA}" dt="2022-03-10T15:18:16.407" v="15085" actId="478"/>
          <ac:spMkLst>
            <pc:docMk/>
            <pc:sldMk cId="2815901618" sldId="395"/>
            <ac:spMk id="7" creationId="{074F739C-8185-483A-8618-C7B2BC58442E}"/>
          </ac:spMkLst>
        </pc:spChg>
        <pc:picChg chg="add mod">
          <ac:chgData name="Alexandre Quach" userId="7bb690c8a6e028e4" providerId="LiveId" clId="{ABB54182-A498-4082-B9E2-F88554013BCA}" dt="2022-03-10T15:23:01.640" v="15519"/>
          <ac:picMkLst>
            <pc:docMk/>
            <pc:sldMk cId="2815901618" sldId="395"/>
            <ac:picMk id="4" creationId="{08BB4242-6815-4A3F-8567-12EB5AA83A2A}"/>
          </ac:picMkLst>
        </pc:picChg>
      </pc:sldChg>
      <pc:sldChg chg="delSp modSp add mod ord">
        <pc:chgData name="Alexandre Quach" userId="7bb690c8a6e028e4" providerId="LiveId" clId="{ABB54182-A498-4082-B9E2-F88554013BCA}" dt="2022-03-10T17:15:48.393" v="22358"/>
        <pc:sldMkLst>
          <pc:docMk/>
          <pc:sldMk cId="4126711288" sldId="396"/>
        </pc:sldMkLst>
        <pc:spChg chg="mod">
          <ac:chgData name="Alexandre Quach" userId="7bb690c8a6e028e4" providerId="LiveId" clId="{ABB54182-A498-4082-B9E2-F88554013BCA}" dt="2022-03-10T15:26:23.968" v="15654" actId="1076"/>
          <ac:spMkLst>
            <pc:docMk/>
            <pc:sldMk cId="4126711288" sldId="396"/>
            <ac:spMk id="16" creationId="{1E56A93E-C76F-48C9-A047-4F65450E706B}"/>
          </ac:spMkLst>
        </pc:spChg>
        <pc:graphicFrameChg chg="mod modGraphic">
          <ac:chgData name="Alexandre Quach" userId="7bb690c8a6e028e4" providerId="LiveId" clId="{ABB54182-A498-4082-B9E2-F88554013BCA}" dt="2022-03-10T17:15:48.393" v="22358"/>
          <ac:graphicFrameMkLst>
            <pc:docMk/>
            <pc:sldMk cId="4126711288" sldId="396"/>
            <ac:graphicFrameMk id="10" creationId="{4D679548-DCA3-4333-AFA2-61EC3C70A36F}"/>
          </ac:graphicFrameMkLst>
        </pc:graphicFrameChg>
        <pc:picChg chg="mod">
          <ac:chgData name="Alexandre Quach" userId="7bb690c8a6e028e4" providerId="LiveId" clId="{ABB54182-A498-4082-B9E2-F88554013BCA}" dt="2022-03-10T17:06:26.731" v="22122" actId="1076"/>
          <ac:picMkLst>
            <pc:docMk/>
            <pc:sldMk cId="4126711288" sldId="396"/>
            <ac:picMk id="3" creationId="{C50BEE4F-58A5-4C47-92D9-BB7F9936D559}"/>
          </ac:picMkLst>
        </pc:picChg>
        <pc:picChg chg="del">
          <ac:chgData name="Alexandre Quach" userId="7bb690c8a6e028e4" providerId="LiveId" clId="{ABB54182-A498-4082-B9E2-F88554013BCA}" dt="2022-03-10T15:25:50.537" v="15618" actId="478"/>
          <ac:picMkLst>
            <pc:docMk/>
            <pc:sldMk cId="4126711288" sldId="396"/>
            <ac:picMk id="4" creationId="{8E961B83-F9E9-4DB8-9658-C65B1D570A87}"/>
          </ac:picMkLst>
        </pc:picChg>
        <pc:picChg chg="mod">
          <ac:chgData name="Alexandre Quach" userId="7bb690c8a6e028e4" providerId="LiveId" clId="{ABB54182-A498-4082-B9E2-F88554013BCA}" dt="2022-03-10T15:26:14.865" v="15652" actId="1076"/>
          <ac:picMkLst>
            <pc:docMk/>
            <pc:sldMk cId="4126711288" sldId="396"/>
            <ac:picMk id="5" creationId="{D3B7E128-273B-4967-BC7B-F55FA49F287C}"/>
          </ac:picMkLst>
        </pc:picChg>
        <pc:picChg chg="mod">
          <ac:chgData name="Alexandre Quach" userId="7bb690c8a6e028e4" providerId="LiveId" clId="{ABB54182-A498-4082-B9E2-F88554013BCA}" dt="2022-03-10T17:06:26.731" v="22122" actId="1076"/>
          <ac:picMkLst>
            <pc:docMk/>
            <pc:sldMk cId="4126711288" sldId="396"/>
            <ac:picMk id="7" creationId="{FFCD5165-DEDA-4C06-9F4F-624DF6B48666}"/>
          </ac:picMkLst>
        </pc:picChg>
        <pc:picChg chg="mod">
          <ac:chgData name="Alexandre Quach" userId="7bb690c8a6e028e4" providerId="LiveId" clId="{ABB54182-A498-4082-B9E2-F88554013BCA}" dt="2022-03-10T15:26:14.865" v="15652" actId="1076"/>
          <ac:picMkLst>
            <pc:docMk/>
            <pc:sldMk cId="4126711288" sldId="396"/>
            <ac:picMk id="9" creationId="{195B30FA-36D1-4D69-947C-D46688135AC3}"/>
          </ac:picMkLst>
        </pc:picChg>
        <pc:picChg chg="mod">
          <ac:chgData name="Alexandre Quach" userId="7bb690c8a6e028e4" providerId="LiveId" clId="{ABB54182-A498-4082-B9E2-F88554013BCA}" dt="2022-03-10T17:06:26.731" v="22122" actId="1076"/>
          <ac:picMkLst>
            <pc:docMk/>
            <pc:sldMk cId="4126711288" sldId="396"/>
            <ac:picMk id="12" creationId="{491D80A6-0189-4F63-AE5E-2FC72C271E24}"/>
          </ac:picMkLst>
        </pc:picChg>
      </pc:sldChg>
      <pc:sldChg chg="addSp delSp modSp add mod">
        <pc:chgData name="Alexandre Quach" userId="7bb690c8a6e028e4" providerId="LiveId" clId="{ABB54182-A498-4082-B9E2-F88554013BCA}" dt="2022-03-10T15:24:35.656" v="15590" actId="21"/>
        <pc:sldMkLst>
          <pc:docMk/>
          <pc:sldMk cId="1078249281" sldId="397"/>
        </pc:sldMkLst>
        <pc:spChg chg="mod">
          <ac:chgData name="Alexandre Quach" userId="7bb690c8a6e028e4" providerId="LiveId" clId="{ABB54182-A498-4082-B9E2-F88554013BCA}" dt="2022-03-10T15:20:03.695" v="15231" actId="6549"/>
          <ac:spMkLst>
            <pc:docMk/>
            <pc:sldMk cId="1078249281" sldId="397"/>
            <ac:spMk id="6" creationId="{1D646485-6F94-48F7-9647-616B0F7A3476}"/>
          </ac:spMkLst>
        </pc:spChg>
        <pc:spChg chg="add mod">
          <ac:chgData name="Alexandre Quach" userId="7bb690c8a6e028e4" providerId="LiveId" clId="{ABB54182-A498-4082-B9E2-F88554013BCA}" dt="2022-03-10T15:20:40.143" v="15250" actId="1076"/>
          <ac:spMkLst>
            <pc:docMk/>
            <pc:sldMk cId="1078249281" sldId="397"/>
            <ac:spMk id="38" creationId="{F110BFF6-3028-4DAD-B504-5C6E26FC9CA8}"/>
          </ac:spMkLst>
        </pc:spChg>
        <pc:grpChg chg="add mod">
          <ac:chgData name="Alexandre Quach" userId="7bb690c8a6e028e4" providerId="LiveId" clId="{ABB54182-A498-4082-B9E2-F88554013BCA}" dt="2022-03-10T15:19:41.601" v="15193" actId="14100"/>
          <ac:grpSpMkLst>
            <pc:docMk/>
            <pc:sldMk cId="1078249281" sldId="397"/>
            <ac:grpSpMk id="2" creationId="{32E543E4-94F2-4EE7-8B5E-588CF4EC91A4}"/>
          </ac:grpSpMkLst>
        </pc:grpChg>
        <pc:grpChg chg="add mod">
          <ac:chgData name="Alexandre Quach" userId="7bb690c8a6e028e4" providerId="LiveId" clId="{ABB54182-A498-4082-B9E2-F88554013BCA}" dt="2022-03-10T15:19:43.023" v="15194" actId="1076"/>
          <ac:grpSpMkLst>
            <pc:docMk/>
            <pc:sldMk cId="1078249281" sldId="397"/>
            <ac:grpSpMk id="30" creationId="{19139BF4-708E-4036-9784-D5ACBB291925}"/>
          </ac:grpSpMkLst>
        </pc:grpChg>
        <pc:graphicFrameChg chg="add mod">
          <ac:chgData name="Alexandre Quach" userId="7bb690c8a6e028e4" providerId="LiveId" clId="{ABB54182-A498-4082-B9E2-F88554013BCA}" dt="2022-03-10T15:19:30.712" v="15188" actId="1076"/>
          <ac:graphicFrameMkLst>
            <pc:docMk/>
            <pc:sldMk cId="1078249281" sldId="397"/>
            <ac:graphicFrameMk id="3" creationId="{ECDFD285-8AB2-4768-A7BE-1F4C113B445F}"/>
          </ac:graphicFrameMkLst>
        </pc:graphicFrameChg>
        <pc:graphicFrameChg chg="add mod">
          <ac:chgData name="Alexandre Quach" userId="7bb690c8a6e028e4" providerId="LiveId" clId="{ABB54182-A498-4082-B9E2-F88554013BCA}" dt="2022-03-10T15:19:30.712" v="15188" actId="1076"/>
          <ac:graphicFrameMkLst>
            <pc:docMk/>
            <pc:sldMk cId="1078249281" sldId="397"/>
            <ac:graphicFrameMk id="17" creationId="{134112F6-CEA6-4BE6-BD28-82F2008DDC30}"/>
          </ac:graphicFrameMkLst>
        </pc:graphicFrame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4" creationId="{4E4FC5F8-8FE7-4272-A93B-A2E50056140A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5" creationId="{90901BCC-22E8-4FEC-BA3D-92B2A13C5175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7" creationId="{1857D974-01A3-46BE-B059-6D74B74A1CBD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8" creationId="{14A34747-F2D4-4D2C-B7B6-29A281419C92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9" creationId="{6D766A4A-9F99-49AD-80E9-A5EC90886241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10" creationId="{F07DC9C8-EBF3-401F-BC11-8CB459419600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11" creationId="{98D75860-65E0-4FD1-A424-64811FC81096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12" creationId="{73347B67-B7AC-40EA-B67B-32ED3781F2D3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13" creationId="{6B0616C7-7FF6-44E5-BCD8-65EEB75FDEBC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14" creationId="{57AA4209-C696-43B1-94BF-A78AC1B66CEC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15" creationId="{872C1A8E-779A-4E97-9635-D58A2437409F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16" creationId="{33296CF8-7B4B-4774-9F40-A15E013AC18D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18" creationId="{2A7A38FA-42A8-4A66-A311-BBC6DA12755A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19" creationId="{8DDC1735-0892-4CD9-92CE-D5D45E4850CD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20" creationId="{8EA622CA-DAEE-4FA9-B52B-3452CB1FCA47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21" creationId="{1B95D6BE-A3FF-4EB8-A697-5EFCEBE73B5C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22" creationId="{8889D797-7AE2-4C48-9502-0C3F019FF2A4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23" creationId="{6209D273-7B83-4FEB-885D-8344ED434B39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24" creationId="{90D8C068-5D56-4FE3-A3A3-81CAD129AC17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25" creationId="{7E0E007D-4038-454C-94C1-150170D9E768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26" creationId="{F62F0A44-2D71-4F47-A91D-1C33F481C835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27" creationId="{C280C201-848F-43BE-B1BB-0666AD3A6763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28" creationId="{779B201A-1DC2-4916-8D69-75C1AF3C6815}"/>
          </ac:picMkLst>
        </pc:picChg>
        <pc:picChg chg="add mod">
          <ac:chgData name="Alexandre Quach" userId="7bb690c8a6e028e4" providerId="LiveId" clId="{ABB54182-A498-4082-B9E2-F88554013BCA}" dt="2022-03-10T15:19:30.712" v="15188" actId="1076"/>
          <ac:picMkLst>
            <pc:docMk/>
            <pc:sldMk cId="1078249281" sldId="397"/>
            <ac:picMk id="29" creationId="{86001DA0-EFDE-4CFF-AE5E-B693EF7AE86A}"/>
          </ac:picMkLst>
        </pc:picChg>
        <pc:picChg chg="mod">
          <ac:chgData name="Alexandre Quach" userId="7bb690c8a6e028e4" providerId="LiveId" clId="{ABB54182-A498-4082-B9E2-F88554013BCA}" dt="2022-03-10T15:19:07.806" v="15184"/>
          <ac:picMkLst>
            <pc:docMk/>
            <pc:sldMk cId="1078249281" sldId="397"/>
            <ac:picMk id="31" creationId="{4AC66A58-DD89-4586-A138-AC3F68F4BBC6}"/>
          </ac:picMkLst>
        </pc:picChg>
        <pc:picChg chg="mod">
          <ac:chgData name="Alexandre Quach" userId="7bb690c8a6e028e4" providerId="LiveId" clId="{ABB54182-A498-4082-B9E2-F88554013BCA}" dt="2022-03-10T15:19:07.806" v="15184"/>
          <ac:picMkLst>
            <pc:docMk/>
            <pc:sldMk cId="1078249281" sldId="397"/>
            <ac:picMk id="32" creationId="{85B40679-4C19-4AF2-AC1A-9B9820052873}"/>
          </ac:picMkLst>
        </pc:picChg>
        <pc:picChg chg="mod">
          <ac:chgData name="Alexandre Quach" userId="7bb690c8a6e028e4" providerId="LiveId" clId="{ABB54182-A498-4082-B9E2-F88554013BCA}" dt="2022-03-10T15:19:07.806" v="15184"/>
          <ac:picMkLst>
            <pc:docMk/>
            <pc:sldMk cId="1078249281" sldId="397"/>
            <ac:picMk id="33" creationId="{D10DDA98-0E45-48A7-AA24-C9960C817486}"/>
          </ac:picMkLst>
        </pc:picChg>
        <pc:picChg chg="add mod">
          <ac:chgData name="Alexandre Quach" userId="7bb690c8a6e028e4" providerId="LiveId" clId="{ABB54182-A498-4082-B9E2-F88554013BCA}" dt="2022-03-10T15:19:39.715" v="15192" actId="164"/>
          <ac:picMkLst>
            <pc:docMk/>
            <pc:sldMk cId="1078249281" sldId="397"/>
            <ac:picMk id="34" creationId="{1F07DEFC-C652-41AA-B938-53CEFFC302BE}"/>
          </ac:picMkLst>
        </pc:picChg>
        <pc:picChg chg="add mod">
          <ac:chgData name="Alexandre Quach" userId="7bb690c8a6e028e4" providerId="LiveId" clId="{ABB54182-A498-4082-B9E2-F88554013BCA}" dt="2022-03-10T15:19:39.715" v="15192" actId="164"/>
          <ac:picMkLst>
            <pc:docMk/>
            <pc:sldMk cId="1078249281" sldId="397"/>
            <ac:picMk id="35" creationId="{951D7EB8-FA2F-468E-9344-F488DF2655A2}"/>
          </ac:picMkLst>
        </pc:picChg>
        <pc:picChg chg="add mod">
          <ac:chgData name="Alexandre Quach" userId="7bb690c8a6e028e4" providerId="LiveId" clId="{ABB54182-A498-4082-B9E2-F88554013BCA}" dt="2022-03-10T15:19:39.715" v="15192" actId="164"/>
          <ac:picMkLst>
            <pc:docMk/>
            <pc:sldMk cId="1078249281" sldId="397"/>
            <ac:picMk id="36" creationId="{E7F59C7A-59DC-4B0D-9BE4-A23E7F0ACF00}"/>
          </ac:picMkLst>
        </pc:picChg>
        <pc:picChg chg="add mod">
          <ac:chgData name="Alexandre Quach" userId="7bb690c8a6e028e4" providerId="LiveId" clId="{ABB54182-A498-4082-B9E2-F88554013BCA}" dt="2022-03-10T15:20:42.623" v="15251" actId="1076"/>
          <ac:picMkLst>
            <pc:docMk/>
            <pc:sldMk cId="1078249281" sldId="397"/>
            <ac:picMk id="37" creationId="{BCB49864-AB90-445E-8EE8-D1CB63D04C97}"/>
          </ac:picMkLst>
        </pc:picChg>
        <pc:picChg chg="add del mod">
          <ac:chgData name="Alexandre Quach" userId="7bb690c8a6e028e4" providerId="LiveId" clId="{ABB54182-A498-4082-B9E2-F88554013BCA}" dt="2022-03-10T15:24:35.656" v="15590" actId="21"/>
          <ac:picMkLst>
            <pc:docMk/>
            <pc:sldMk cId="1078249281" sldId="397"/>
            <ac:picMk id="39" creationId="{1C59457D-7DB5-470C-A1A3-22A52B4DCE91}"/>
          </ac:picMkLst>
        </pc:picChg>
        <pc:picChg chg="add del mod">
          <ac:chgData name="Alexandre Quach" userId="7bb690c8a6e028e4" providerId="LiveId" clId="{ABB54182-A498-4082-B9E2-F88554013BCA}" dt="2022-03-10T15:24:35.656" v="15590" actId="21"/>
          <ac:picMkLst>
            <pc:docMk/>
            <pc:sldMk cId="1078249281" sldId="397"/>
            <ac:picMk id="40" creationId="{0360AC4F-398A-4839-96B6-42AE354A9EDA}"/>
          </ac:picMkLst>
        </pc:picChg>
        <pc:picChg chg="add del mod">
          <ac:chgData name="Alexandre Quach" userId="7bb690c8a6e028e4" providerId="LiveId" clId="{ABB54182-A498-4082-B9E2-F88554013BCA}" dt="2022-03-10T15:24:35.656" v="15590" actId="21"/>
          <ac:picMkLst>
            <pc:docMk/>
            <pc:sldMk cId="1078249281" sldId="397"/>
            <ac:picMk id="41" creationId="{EA43FB10-9626-4B60-87B6-7A6EDA02168F}"/>
          </ac:picMkLst>
        </pc:picChg>
      </pc:sldChg>
      <pc:sldChg chg="new del">
        <pc:chgData name="Alexandre Quach" userId="7bb690c8a6e028e4" providerId="LiveId" clId="{ABB54182-A498-4082-B9E2-F88554013BCA}" dt="2022-03-10T15:25:37.381" v="15617" actId="47"/>
        <pc:sldMkLst>
          <pc:docMk/>
          <pc:sldMk cId="1656360578" sldId="398"/>
        </pc:sldMkLst>
      </pc:sldChg>
      <pc:sldChg chg="addSp delSp modSp new mod">
        <pc:chgData name="Alexandre Quach" userId="7bb690c8a6e028e4" providerId="LiveId" clId="{ABB54182-A498-4082-B9E2-F88554013BCA}" dt="2022-03-10T15:25:31.462" v="15616" actId="1076"/>
        <pc:sldMkLst>
          <pc:docMk/>
          <pc:sldMk cId="3904524587" sldId="399"/>
        </pc:sldMkLst>
        <pc:spChg chg="del">
          <ac:chgData name="Alexandre Quach" userId="7bb690c8a6e028e4" providerId="LiveId" clId="{ABB54182-A498-4082-B9E2-F88554013BCA}" dt="2022-03-10T15:23:15.136" v="15523" actId="478"/>
          <ac:spMkLst>
            <pc:docMk/>
            <pc:sldMk cId="3904524587" sldId="399"/>
            <ac:spMk id="2" creationId="{BB0A2154-D05C-40E5-9717-79FDD05C4F62}"/>
          </ac:spMkLst>
        </pc:spChg>
        <pc:spChg chg="del">
          <ac:chgData name="Alexandre Quach" userId="7bb690c8a6e028e4" providerId="LiveId" clId="{ABB54182-A498-4082-B9E2-F88554013BCA}" dt="2022-03-10T15:23:18.536" v="15524" actId="478"/>
          <ac:spMkLst>
            <pc:docMk/>
            <pc:sldMk cId="3904524587" sldId="399"/>
            <ac:spMk id="3" creationId="{D6720670-9B62-421F-92E2-D9B5AE690B7E}"/>
          </ac:spMkLst>
        </pc:spChg>
        <pc:spChg chg="add mod">
          <ac:chgData name="Alexandre Quach" userId="7bb690c8a6e028e4" providerId="LiveId" clId="{ABB54182-A498-4082-B9E2-F88554013BCA}" dt="2022-03-10T15:23:33.583" v="15576"/>
          <ac:spMkLst>
            <pc:docMk/>
            <pc:sldMk cId="3904524587" sldId="399"/>
            <ac:spMk id="4" creationId="{7CEA1DA8-F346-4D22-A0A8-3AD11BBED9BA}"/>
          </ac:spMkLst>
        </pc:spChg>
        <pc:spChg chg="del mod">
          <ac:chgData name="Alexandre Quach" userId="7bb690c8a6e028e4" providerId="LiveId" clId="{ABB54182-A498-4082-B9E2-F88554013BCA}" dt="2022-03-10T15:25:11.600" v="15607" actId="478"/>
          <ac:spMkLst>
            <pc:docMk/>
            <pc:sldMk cId="3904524587" sldId="399"/>
            <ac:spMk id="19" creationId="{0C06C8C5-5D97-421B-8B43-737CA64C368D}"/>
          </ac:spMkLst>
        </pc:spChg>
        <pc:spChg chg="del mod">
          <ac:chgData name="Alexandre Quach" userId="7bb690c8a6e028e4" providerId="LiveId" clId="{ABB54182-A498-4082-B9E2-F88554013BCA}" dt="2022-03-10T15:25:13.334" v="15608" actId="478"/>
          <ac:spMkLst>
            <pc:docMk/>
            <pc:sldMk cId="3904524587" sldId="399"/>
            <ac:spMk id="24" creationId="{CD0A2AFD-BEED-4923-99FD-9562A15C8699}"/>
          </ac:spMkLst>
        </pc:spChg>
        <pc:grpChg chg="add mod">
          <ac:chgData name="Alexandre Quach" userId="7bb690c8a6e028e4" providerId="LiveId" clId="{ABB54182-A498-4082-B9E2-F88554013BCA}" dt="2022-03-10T15:25:31.462" v="15616" actId="1076"/>
          <ac:grpSpMkLst>
            <pc:docMk/>
            <pc:sldMk cId="3904524587" sldId="399"/>
            <ac:grpSpMk id="6" creationId="{2921AD25-E43A-4E10-B9A5-8307057293DB}"/>
          </ac:grpSpMkLst>
        </pc:grpChg>
        <pc:grpChg chg="add mod">
          <ac:chgData name="Alexandre Quach" userId="7bb690c8a6e028e4" providerId="LiveId" clId="{ABB54182-A498-4082-B9E2-F88554013BCA}" dt="2022-03-10T15:25:31.462" v="15616" actId="1076"/>
          <ac:grpSpMkLst>
            <pc:docMk/>
            <pc:sldMk cId="3904524587" sldId="399"/>
            <ac:grpSpMk id="15" creationId="{B2312546-AF11-4127-BDDD-DB3693B9B181}"/>
          </ac:grpSpMkLst>
        </pc:grpChg>
        <pc:grpChg chg="add mod">
          <ac:chgData name="Alexandre Quach" userId="7bb690c8a6e028e4" providerId="LiveId" clId="{ABB54182-A498-4082-B9E2-F88554013BCA}" dt="2022-03-10T15:25:31.462" v="15616" actId="1076"/>
          <ac:grpSpMkLst>
            <pc:docMk/>
            <pc:sldMk cId="3904524587" sldId="399"/>
            <ac:grpSpMk id="20" creationId="{87EA02E5-C986-41E2-8524-D2CA12CE2EE8}"/>
          </ac:grpSpMkLst>
        </pc:grpChg>
        <pc:picChg chg="add mod">
          <ac:chgData name="Alexandre Quach" userId="7bb690c8a6e028e4" providerId="LiveId" clId="{ABB54182-A498-4082-B9E2-F88554013BCA}" dt="2022-03-10T15:25:31.462" v="15616" actId="1076"/>
          <ac:picMkLst>
            <pc:docMk/>
            <pc:sldMk cId="3904524587" sldId="399"/>
            <ac:picMk id="5" creationId="{723BC20D-7F4A-42D5-87A9-575A553B27B2}"/>
          </ac:picMkLst>
        </pc:picChg>
        <pc:picChg chg="mod modCrop">
          <ac:chgData name="Alexandre Quach" userId="7bb690c8a6e028e4" providerId="LiveId" clId="{ABB54182-A498-4082-B9E2-F88554013BCA}" dt="2022-03-10T15:24:10.578" v="15581" actId="732"/>
          <ac:picMkLst>
            <pc:docMk/>
            <pc:sldMk cId="3904524587" sldId="399"/>
            <ac:picMk id="7" creationId="{6309C5FB-395A-4331-A799-4C128A5FB0E6}"/>
          </ac:picMkLst>
        </pc:picChg>
        <pc:picChg chg="mod">
          <ac:chgData name="Alexandre Quach" userId="7bb690c8a6e028e4" providerId="LiveId" clId="{ABB54182-A498-4082-B9E2-F88554013BCA}" dt="2022-03-10T15:24:00.637" v="15580"/>
          <ac:picMkLst>
            <pc:docMk/>
            <pc:sldMk cId="3904524587" sldId="399"/>
            <ac:picMk id="8" creationId="{B250F9CD-8998-401D-9912-DCFCF484E716}"/>
          </ac:picMkLst>
        </pc:picChg>
        <pc:picChg chg="mod">
          <ac:chgData name="Alexandre Quach" userId="7bb690c8a6e028e4" providerId="LiveId" clId="{ABB54182-A498-4082-B9E2-F88554013BCA}" dt="2022-03-10T15:24:00.637" v="15580"/>
          <ac:picMkLst>
            <pc:docMk/>
            <pc:sldMk cId="3904524587" sldId="399"/>
            <ac:picMk id="9" creationId="{A437A856-C25F-44C8-A743-88CB28310140}"/>
          </ac:picMkLst>
        </pc:picChg>
        <pc:picChg chg="add mod modCrop">
          <ac:chgData name="Alexandre Quach" userId="7bb690c8a6e028e4" providerId="LiveId" clId="{ABB54182-A498-4082-B9E2-F88554013BCA}" dt="2022-03-10T15:25:31.462" v="15616" actId="1076"/>
          <ac:picMkLst>
            <pc:docMk/>
            <pc:sldMk cId="3904524587" sldId="399"/>
            <ac:picMk id="10" creationId="{43F0BDD5-EBE7-4B06-BEA2-7AFC1BC3F09B}"/>
          </ac:picMkLst>
        </pc:picChg>
        <pc:picChg chg="add mod modCrop">
          <ac:chgData name="Alexandre Quach" userId="7bb690c8a6e028e4" providerId="LiveId" clId="{ABB54182-A498-4082-B9E2-F88554013BCA}" dt="2022-03-10T15:25:31.462" v="15616" actId="1076"/>
          <ac:picMkLst>
            <pc:docMk/>
            <pc:sldMk cId="3904524587" sldId="399"/>
            <ac:picMk id="11" creationId="{856A6CE2-4914-4302-B483-691DBCA0E930}"/>
          </ac:picMkLst>
        </pc:picChg>
        <pc:picChg chg="add mod">
          <ac:chgData name="Alexandre Quach" userId="7bb690c8a6e028e4" providerId="LiveId" clId="{ABB54182-A498-4082-B9E2-F88554013BCA}" dt="2022-03-10T15:25:31.462" v="15616" actId="1076"/>
          <ac:picMkLst>
            <pc:docMk/>
            <pc:sldMk cId="3904524587" sldId="399"/>
            <ac:picMk id="12" creationId="{4FD0A5A9-2422-4B76-BE6C-787A6EFAB7C4}"/>
          </ac:picMkLst>
        </pc:picChg>
        <pc:picChg chg="add mod">
          <ac:chgData name="Alexandre Quach" userId="7bb690c8a6e028e4" providerId="LiveId" clId="{ABB54182-A498-4082-B9E2-F88554013BCA}" dt="2022-03-10T15:25:31.462" v="15616" actId="1076"/>
          <ac:picMkLst>
            <pc:docMk/>
            <pc:sldMk cId="3904524587" sldId="399"/>
            <ac:picMk id="13" creationId="{E4D2F476-CFDA-4564-9D3B-F9BC137592EF}"/>
          </ac:picMkLst>
        </pc:picChg>
        <pc:picChg chg="add mod">
          <ac:chgData name="Alexandre Quach" userId="7bb690c8a6e028e4" providerId="LiveId" clId="{ABB54182-A498-4082-B9E2-F88554013BCA}" dt="2022-03-10T15:25:31.462" v="15616" actId="1076"/>
          <ac:picMkLst>
            <pc:docMk/>
            <pc:sldMk cId="3904524587" sldId="399"/>
            <ac:picMk id="14" creationId="{ABD8FE19-F6D5-4076-9CC7-C5D58D76CECB}"/>
          </ac:picMkLst>
        </pc:picChg>
        <pc:picChg chg="mod">
          <ac:chgData name="Alexandre Quach" userId="7bb690c8a6e028e4" providerId="LiveId" clId="{ABB54182-A498-4082-B9E2-F88554013BCA}" dt="2022-03-10T15:24:56.579" v="15597"/>
          <ac:picMkLst>
            <pc:docMk/>
            <pc:sldMk cId="3904524587" sldId="399"/>
            <ac:picMk id="16" creationId="{000C5456-0AAB-4E3C-A616-1B0C36808E78}"/>
          </ac:picMkLst>
        </pc:picChg>
        <pc:picChg chg="mod">
          <ac:chgData name="Alexandre Quach" userId="7bb690c8a6e028e4" providerId="LiveId" clId="{ABB54182-A498-4082-B9E2-F88554013BCA}" dt="2022-03-10T15:24:56.579" v="15597"/>
          <ac:picMkLst>
            <pc:docMk/>
            <pc:sldMk cId="3904524587" sldId="399"/>
            <ac:picMk id="17" creationId="{A896371B-A95A-48D1-B3CF-24B82E0B8737}"/>
          </ac:picMkLst>
        </pc:picChg>
        <pc:picChg chg="mod">
          <ac:chgData name="Alexandre Quach" userId="7bb690c8a6e028e4" providerId="LiveId" clId="{ABB54182-A498-4082-B9E2-F88554013BCA}" dt="2022-03-10T15:24:56.579" v="15597"/>
          <ac:picMkLst>
            <pc:docMk/>
            <pc:sldMk cId="3904524587" sldId="399"/>
            <ac:picMk id="18" creationId="{BAEAEEE1-472F-40ED-831B-13762467244C}"/>
          </ac:picMkLst>
        </pc:picChg>
        <pc:picChg chg="mod">
          <ac:chgData name="Alexandre Quach" userId="7bb690c8a6e028e4" providerId="LiveId" clId="{ABB54182-A498-4082-B9E2-F88554013BCA}" dt="2022-03-10T15:24:56.579" v="15597"/>
          <ac:picMkLst>
            <pc:docMk/>
            <pc:sldMk cId="3904524587" sldId="399"/>
            <ac:picMk id="21" creationId="{F5D4303C-9893-4F2A-8528-4E0CD049B2DA}"/>
          </ac:picMkLst>
        </pc:picChg>
        <pc:picChg chg="mod">
          <ac:chgData name="Alexandre Quach" userId="7bb690c8a6e028e4" providerId="LiveId" clId="{ABB54182-A498-4082-B9E2-F88554013BCA}" dt="2022-03-10T15:24:56.579" v="15597"/>
          <ac:picMkLst>
            <pc:docMk/>
            <pc:sldMk cId="3904524587" sldId="399"/>
            <ac:picMk id="22" creationId="{4160BC97-4B6F-4116-953C-FDBDC1C2D88E}"/>
          </ac:picMkLst>
        </pc:picChg>
        <pc:picChg chg="mod">
          <ac:chgData name="Alexandre Quach" userId="7bb690c8a6e028e4" providerId="LiveId" clId="{ABB54182-A498-4082-B9E2-F88554013BCA}" dt="2022-03-10T15:24:56.579" v="15597"/>
          <ac:picMkLst>
            <pc:docMk/>
            <pc:sldMk cId="3904524587" sldId="399"/>
            <ac:picMk id="23" creationId="{80F04892-57DE-4BCE-A10F-012882794F7A}"/>
          </ac:picMkLst>
        </pc:picChg>
      </pc:sldChg>
      <pc:sldChg chg="addSp delSp modSp add mod">
        <pc:chgData name="Alexandre Quach" userId="7bb690c8a6e028e4" providerId="LiveId" clId="{ABB54182-A498-4082-B9E2-F88554013BCA}" dt="2022-03-10T17:15:48.393" v="22358"/>
        <pc:sldMkLst>
          <pc:docMk/>
          <pc:sldMk cId="531863807" sldId="400"/>
        </pc:sldMkLst>
        <pc:spChg chg="mod">
          <ac:chgData name="Alexandre Quach" userId="7bb690c8a6e028e4" providerId="LiveId" clId="{ABB54182-A498-4082-B9E2-F88554013BCA}" dt="2022-03-10T15:27:06.713" v="15674" actId="20577"/>
          <ac:spMkLst>
            <pc:docMk/>
            <pc:sldMk cId="531863807" sldId="400"/>
            <ac:spMk id="16" creationId="{1E56A93E-C76F-48C9-A047-4F65450E706B}"/>
          </ac:spMkLst>
        </pc:spChg>
        <pc:graphicFrameChg chg="mod modGraphic">
          <ac:chgData name="Alexandre Quach" userId="7bb690c8a6e028e4" providerId="LiveId" clId="{ABB54182-A498-4082-B9E2-F88554013BCA}" dt="2022-03-10T17:15:48.393" v="22358"/>
          <ac:graphicFrameMkLst>
            <pc:docMk/>
            <pc:sldMk cId="531863807" sldId="400"/>
            <ac:graphicFrameMk id="10" creationId="{4D679548-DCA3-4333-AFA2-61EC3C70A36F}"/>
          </ac:graphicFrameMkLst>
        </pc:graphicFrameChg>
        <pc:picChg chg="del">
          <ac:chgData name="Alexandre Quach" userId="7bb690c8a6e028e4" providerId="LiveId" clId="{ABB54182-A498-4082-B9E2-F88554013BCA}" dt="2022-03-10T15:26:50.928" v="15662" actId="478"/>
          <ac:picMkLst>
            <pc:docMk/>
            <pc:sldMk cId="531863807" sldId="400"/>
            <ac:picMk id="3" creationId="{C50BEE4F-58A5-4C47-92D9-BB7F9936D559}"/>
          </ac:picMkLst>
        </pc:picChg>
        <pc:picChg chg="add mod">
          <ac:chgData name="Alexandre Quach" userId="7bb690c8a6e028e4" providerId="LiveId" clId="{ABB54182-A498-4082-B9E2-F88554013BCA}" dt="2022-03-10T15:37:56.664" v="17194" actId="1076"/>
          <ac:picMkLst>
            <pc:docMk/>
            <pc:sldMk cId="531863807" sldId="400"/>
            <ac:picMk id="4" creationId="{EF223C5F-2B54-42F9-9832-F283C7810052}"/>
          </ac:picMkLst>
        </pc:picChg>
        <pc:picChg chg="del">
          <ac:chgData name="Alexandre Quach" userId="7bb690c8a6e028e4" providerId="LiveId" clId="{ABB54182-A498-4082-B9E2-F88554013BCA}" dt="2022-03-10T15:26:53.051" v="15663" actId="478"/>
          <ac:picMkLst>
            <pc:docMk/>
            <pc:sldMk cId="531863807" sldId="400"/>
            <ac:picMk id="5" creationId="{D3B7E128-273B-4967-BC7B-F55FA49F287C}"/>
          </ac:picMkLst>
        </pc:picChg>
        <pc:picChg chg="del">
          <ac:chgData name="Alexandre Quach" userId="7bb690c8a6e028e4" providerId="LiveId" clId="{ABB54182-A498-4082-B9E2-F88554013BCA}" dt="2022-03-10T15:26:50.928" v="15662" actId="478"/>
          <ac:picMkLst>
            <pc:docMk/>
            <pc:sldMk cId="531863807" sldId="400"/>
            <ac:picMk id="7" creationId="{FFCD5165-DEDA-4C06-9F4F-624DF6B48666}"/>
          </ac:picMkLst>
        </pc:picChg>
        <pc:picChg chg="add mod">
          <ac:chgData name="Alexandre Quach" userId="7bb690c8a6e028e4" providerId="LiveId" clId="{ABB54182-A498-4082-B9E2-F88554013BCA}" dt="2022-03-10T16:10:59.453" v="19686" actId="1076"/>
          <ac:picMkLst>
            <pc:docMk/>
            <pc:sldMk cId="531863807" sldId="400"/>
            <ac:picMk id="8" creationId="{A1329B38-47E1-4E4C-9B3C-E53ACAEA1C6A}"/>
          </ac:picMkLst>
        </pc:picChg>
        <pc:picChg chg="del">
          <ac:chgData name="Alexandre Quach" userId="7bb690c8a6e028e4" providerId="LiveId" clId="{ABB54182-A498-4082-B9E2-F88554013BCA}" dt="2022-03-10T15:26:53.386" v="15664" actId="478"/>
          <ac:picMkLst>
            <pc:docMk/>
            <pc:sldMk cId="531863807" sldId="400"/>
            <ac:picMk id="9" creationId="{195B30FA-36D1-4D69-947C-D46688135AC3}"/>
          </ac:picMkLst>
        </pc:picChg>
        <pc:picChg chg="del">
          <ac:chgData name="Alexandre Quach" userId="7bb690c8a6e028e4" providerId="LiveId" clId="{ABB54182-A498-4082-B9E2-F88554013BCA}" dt="2022-03-10T15:26:50.928" v="15662" actId="478"/>
          <ac:picMkLst>
            <pc:docMk/>
            <pc:sldMk cId="531863807" sldId="400"/>
            <ac:picMk id="12" creationId="{491D80A6-0189-4F63-AE5E-2FC72C271E24}"/>
          </ac:picMkLst>
        </pc:picChg>
        <pc:picChg chg="add del mod">
          <ac:chgData name="Alexandre Quach" userId="7bb690c8a6e028e4" providerId="LiveId" clId="{ABB54182-A498-4082-B9E2-F88554013BCA}" dt="2022-03-10T16:21:24.105" v="20101" actId="21"/>
          <ac:picMkLst>
            <pc:docMk/>
            <pc:sldMk cId="531863807" sldId="400"/>
            <ac:picMk id="13" creationId="{BF07C66F-33A0-42F6-99A5-AEBFC3D2F27B}"/>
          </ac:picMkLst>
        </pc:picChg>
        <pc:picChg chg="add mod">
          <ac:chgData name="Alexandre Quach" userId="7bb690c8a6e028e4" providerId="LiveId" clId="{ABB54182-A498-4082-B9E2-F88554013BCA}" dt="2022-03-10T16:21:39.261" v="20106" actId="1076"/>
          <ac:picMkLst>
            <pc:docMk/>
            <pc:sldMk cId="531863807" sldId="400"/>
            <ac:picMk id="15" creationId="{240AE433-778F-4819-9E83-F8AC7A1AECE4}"/>
          </ac:picMkLst>
        </pc:picChg>
        <pc:picChg chg="add mod">
          <ac:chgData name="Alexandre Quach" userId="7bb690c8a6e028e4" providerId="LiveId" clId="{ABB54182-A498-4082-B9E2-F88554013BCA}" dt="2022-03-10T16:22:40.622" v="20114" actId="1076"/>
          <ac:picMkLst>
            <pc:docMk/>
            <pc:sldMk cId="531863807" sldId="400"/>
            <ac:picMk id="17" creationId="{B0CAC519-8185-4AF1-BA0F-D87FCA079D30}"/>
          </ac:picMkLst>
        </pc:picChg>
        <pc:picChg chg="add mod">
          <ac:chgData name="Alexandre Quach" userId="7bb690c8a6e028e4" providerId="LiveId" clId="{ABB54182-A498-4082-B9E2-F88554013BCA}" dt="2022-03-10T16:22:47.421" v="20117" actId="1076"/>
          <ac:picMkLst>
            <pc:docMk/>
            <pc:sldMk cId="531863807" sldId="400"/>
            <ac:picMk id="19" creationId="{921C6D25-B20A-4F10-B779-92BA1755205C}"/>
          </ac:picMkLst>
        </pc:picChg>
      </pc:sldChg>
      <pc:sldChg chg="addSp delSp modSp add mod">
        <pc:chgData name="Alexandre Quach" userId="7bb690c8a6e028e4" providerId="LiveId" clId="{ABB54182-A498-4082-B9E2-F88554013BCA}" dt="2022-03-10T17:15:48.393" v="22358"/>
        <pc:sldMkLst>
          <pc:docMk/>
          <pc:sldMk cId="646939108" sldId="401"/>
        </pc:sldMkLst>
        <pc:spChg chg="mod">
          <ac:chgData name="Alexandre Quach" userId="7bb690c8a6e028e4" providerId="LiveId" clId="{ABB54182-A498-4082-B9E2-F88554013BCA}" dt="2022-03-10T15:28:45.872" v="15899" actId="20577"/>
          <ac:spMkLst>
            <pc:docMk/>
            <pc:sldMk cId="646939108" sldId="401"/>
            <ac:spMk id="16" creationId="{1E56A93E-C76F-48C9-A047-4F65450E706B}"/>
          </ac:spMkLst>
        </pc:spChg>
        <pc:graphicFrameChg chg="mod modGraphic">
          <ac:chgData name="Alexandre Quach" userId="7bb690c8a6e028e4" providerId="LiveId" clId="{ABB54182-A498-4082-B9E2-F88554013BCA}" dt="2022-03-10T17:15:48.393" v="22358"/>
          <ac:graphicFrameMkLst>
            <pc:docMk/>
            <pc:sldMk cId="646939108" sldId="401"/>
            <ac:graphicFrameMk id="10" creationId="{4D679548-DCA3-4333-AFA2-61EC3C70A36F}"/>
          </ac:graphicFrameMkLst>
        </pc:graphicFrameChg>
        <pc:picChg chg="del">
          <ac:chgData name="Alexandre Quach" userId="7bb690c8a6e028e4" providerId="LiveId" clId="{ABB54182-A498-4082-B9E2-F88554013BCA}" dt="2022-03-10T15:28:59.540" v="15906" actId="478"/>
          <ac:picMkLst>
            <pc:docMk/>
            <pc:sldMk cId="646939108" sldId="401"/>
            <ac:picMk id="3" creationId="{C50BEE4F-58A5-4C47-92D9-BB7F9936D559}"/>
          </ac:picMkLst>
        </pc:picChg>
        <pc:picChg chg="del">
          <ac:chgData name="Alexandre Quach" userId="7bb690c8a6e028e4" providerId="LiveId" clId="{ABB54182-A498-4082-B9E2-F88554013BCA}" dt="2022-03-10T15:28:47.440" v="15900" actId="478"/>
          <ac:picMkLst>
            <pc:docMk/>
            <pc:sldMk cId="646939108" sldId="401"/>
            <ac:picMk id="4" creationId="{8E961B83-F9E9-4DB8-9658-C65B1D570A87}"/>
          </ac:picMkLst>
        </pc:picChg>
        <pc:picChg chg="del">
          <ac:chgData name="Alexandre Quach" userId="7bb690c8a6e028e4" providerId="LiveId" clId="{ABB54182-A498-4082-B9E2-F88554013BCA}" dt="2022-03-10T15:29:00.059" v="15907" actId="478"/>
          <ac:picMkLst>
            <pc:docMk/>
            <pc:sldMk cId="646939108" sldId="401"/>
            <ac:picMk id="5" creationId="{D3B7E128-273B-4967-BC7B-F55FA49F287C}"/>
          </ac:picMkLst>
        </pc:picChg>
        <pc:picChg chg="del">
          <ac:chgData name="Alexandre Quach" userId="7bb690c8a6e028e4" providerId="LiveId" clId="{ABB54182-A498-4082-B9E2-F88554013BCA}" dt="2022-03-10T15:28:59.540" v="15906" actId="478"/>
          <ac:picMkLst>
            <pc:docMk/>
            <pc:sldMk cId="646939108" sldId="401"/>
            <ac:picMk id="7" creationId="{FFCD5165-DEDA-4C06-9F4F-624DF6B48666}"/>
          </ac:picMkLst>
        </pc:picChg>
        <pc:picChg chg="add del">
          <ac:chgData name="Alexandre Quach" userId="7bb690c8a6e028e4" providerId="LiveId" clId="{ABB54182-A498-4082-B9E2-F88554013BCA}" dt="2022-03-10T15:29:00.520" v="15908" actId="478"/>
          <ac:picMkLst>
            <pc:docMk/>
            <pc:sldMk cId="646939108" sldId="401"/>
            <ac:picMk id="9" creationId="{195B30FA-36D1-4D69-947C-D46688135AC3}"/>
          </ac:picMkLst>
        </pc:picChg>
        <pc:picChg chg="del">
          <ac:chgData name="Alexandre Quach" userId="7bb690c8a6e028e4" providerId="LiveId" clId="{ABB54182-A498-4082-B9E2-F88554013BCA}" dt="2022-03-10T15:28:59.540" v="15906" actId="478"/>
          <ac:picMkLst>
            <pc:docMk/>
            <pc:sldMk cId="646939108" sldId="401"/>
            <ac:picMk id="12" creationId="{491D80A6-0189-4F63-AE5E-2FC72C271E24}"/>
          </ac:picMkLst>
        </pc:picChg>
      </pc:sldChg>
      <pc:sldChg chg="addSp modSp new mod ord">
        <pc:chgData name="Alexandre Quach" userId="7bb690c8a6e028e4" providerId="LiveId" clId="{ABB54182-A498-4082-B9E2-F88554013BCA}" dt="2022-03-11T07:20:36.451" v="23773"/>
        <pc:sldMkLst>
          <pc:docMk/>
          <pc:sldMk cId="3357181372" sldId="402"/>
        </pc:sldMkLst>
        <pc:spChg chg="mod">
          <ac:chgData name="Alexandre Quach" userId="7bb690c8a6e028e4" providerId="LiveId" clId="{ABB54182-A498-4082-B9E2-F88554013BCA}" dt="2022-03-10T15:34:47.508" v="16989"/>
          <ac:spMkLst>
            <pc:docMk/>
            <pc:sldMk cId="3357181372" sldId="402"/>
            <ac:spMk id="2" creationId="{BEC45EC8-0CA8-4F50-B79E-7B5F658CF734}"/>
          </ac:spMkLst>
        </pc:spChg>
        <pc:spChg chg="mod">
          <ac:chgData name="Alexandre Quach" userId="7bb690c8a6e028e4" providerId="LiveId" clId="{ABB54182-A498-4082-B9E2-F88554013BCA}" dt="2022-03-10T15:33:52.376" v="16979" actId="1076"/>
          <ac:spMkLst>
            <pc:docMk/>
            <pc:sldMk cId="3357181372" sldId="402"/>
            <ac:spMk id="3" creationId="{9121A52E-EB2B-4E34-8070-8BCF5D5ECAFC}"/>
          </ac:spMkLst>
        </pc:spChg>
        <pc:picChg chg="add mod">
          <ac:chgData name="Alexandre Quach" userId="7bb690c8a6e028e4" providerId="LiveId" clId="{ABB54182-A498-4082-B9E2-F88554013BCA}" dt="2022-03-10T15:34:02.911" v="16984" actId="1076"/>
          <ac:picMkLst>
            <pc:docMk/>
            <pc:sldMk cId="3357181372" sldId="402"/>
            <ac:picMk id="4" creationId="{04501FF5-50FB-4835-AC38-DE7060AC8517}"/>
          </ac:picMkLst>
        </pc:picChg>
        <pc:picChg chg="add mod">
          <ac:chgData name="Alexandre Quach" userId="7bb690c8a6e028e4" providerId="LiveId" clId="{ABB54182-A498-4082-B9E2-F88554013BCA}" dt="2022-03-10T15:33:56.776" v="16981" actId="1076"/>
          <ac:picMkLst>
            <pc:docMk/>
            <pc:sldMk cId="3357181372" sldId="402"/>
            <ac:picMk id="5" creationId="{DA552F60-FAB3-4211-A258-9976D20A0AB9}"/>
          </ac:picMkLst>
        </pc:picChg>
        <pc:picChg chg="add mod">
          <ac:chgData name="Alexandre Quach" userId="7bb690c8a6e028e4" providerId="LiveId" clId="{ABB54182-A498-4082-B9E2-F88554013BCA}" dt="2022-03-10T15:34:25.706" v="16988" actId="207"/>
          <ac:picMkLst>
            <pc:docMk/>
            <pc:sldMk cId="3357181372" sldId="402"/>
            <ac:picMk id="7" creationId="{BF9A0F6D-29FD-4474-81EC-A8C8D83DF808}"/>
          </ac:picMkLst>
        </pc:picChg>
        <pc:picChg chg="add mod">
          <ac:chgData name="Alexandre Quach" userId="7bb690c8a6e028e4" providerId="LiveId" clId="{ABB54182-A498-4082-B9E2-F88554013BCA}" dt="2022-03-10T15:35:13.437" v="16994" actId="207"/>
          <ac:picMkLst>
            <pc:docMk/>
            <pc:sldMk cId="3357181372" sldId="402"/>
            <ac:picMk id="9" creationId="{03573D61-78B1-42D7-9CFC-A0D32179E4BF}"/>
          </ac:picMkLst>
        </pc:picChg>
      </pc:sldChg>
      <pc:sldChg chg="addSp delSp modSp add mod">
        <pc:chgData name="Alexandre Quach" userId="7bb690c8a6e028e4" providerId="LiveId" clId="{ABB54182-A498-4082-B9E2-F88554013BCA}" dt="2022-03-11T08:03:16.847" v="25850" actId="20577"/>
        <pc:sldMkLst>
          <pc:docMk/>
          <pc:sldMk cId="2002270630" sldId="403"/>
        </pc:sldMkLst>
        <pc:spChg chg="mod">
          <ac:chgData name="Alexandre Quach" userId="7bb690c8a6e028e4" providerId="LiveId" clId="{ABB54182-A498-4082-B9E2-F88554013BCA}" dt="2022-03-10T15:44:44.739" v="17801" actId="20577"/>
          <ac:spMkLst>
            <pc:docMk/>
            <pc:sldMk cId="2002270630" sldId="403"/>
            <ac:spMk id="16" creationId="{1E56A93E-C76F-48C9-A047-4F65450E706B}"/>
          </ac:spMkLst>
        </pc:spChg>
        <pc:graphicFrameChg chg="mod modGraphic">
          <ac:chgData name="Alexandre Quach" userId="7bb690c8a6e028e4" providerId="LiveId" clId="{ABB54182-A498-4082-B9E2-F88554013BCA}" dt="2022-03-11T08:03:16.847" v="25850" actId="20577"/>
          <ac:graphicFrameMkLst>
            <pc:docMk/>
            <pc:sldMk cId="2002270630" sldId="403"/>
            <ac:graphicFrameMk id="10" creationId="{4D679548-DCA3-4333-AFA2-61EC3C70A36F}"/>
          </ac:graphicFrameMkLst>
        </pc:graphicFrameChg>
        <pc:picChg chg="add mod">
          <ac:chgData name="Alexandre Quach" userId="7bb690c8a6e028e4" providerId="LiveId" clId="{ABB54182-A498-4082-B9E2-F88554013BCA}" dt="2022-03-10T15:49:40.659" v="17988" actId="1076"/>
          <ac:picMkLst>
            <pc:docMk/>
            <pc:sldMk cId="2002270630" sldId="403"/>
            <ac:picMk id="3" creationId="{E09AC972-D38A-42E5-929E-0FB19FC30583}"/>
          </ac:picMkLst>
        </pc:picChg>
        <pc:picChg chg="del mod">
          <ac:chgData name="Alexandre Quach" userId="7bb690c8a6e028e4" providerId="LiveId" clId="{ABB54182-A498-4082-B9E2-F88554013BCA}" dt="2022-03-10T15:49:37.644" v="17987" actId="478"/>
          <ac:picMkLst>
            <pc:docMk/>
            <pc:sldMk cId="2002270630" sldId="403"/>
            <ac:picMk id="4" creationId="{EF223C5F-2B54-42F9-9832-F283C7810052}"/>
          </ac:picMkLst>
        </pc:picChg>
        <pc:picChg chg="add del mod">
          <ac:chgData name="Alexandre Quach" userId="7bb690c8a6e028e4" providerId="LiveId" clId="{ABB54182-A498-4082-B9E2-F88554013BCA}" dt="2022-03-10T15:54:08.981" v="18129" actId="478"/>
          <ac:picMkLst>
            <pc:docMk/>
            <pc:sldMk cId="2002270630" sldId="403"/>
            <ac:picMk id="6" creationId="{47983A5C-A47C-4FF3-A591-513DF9992133}"/>
          </ac:picMkLst>
        </pc:picChg>
        <pc:picChg chg="add del mod">
          <ac:chgData name="Alexandre Quach" userId="7bb690c8a6e028e4" providerId="LiveId" clId="{ABB54182-A498-4082-B9E2-F88554013BCA}" dt="2022-03-10T15:54:19.948" v="18134" actId="21"/>
          <ac:picMkLst>
            <pc:docMk/>
            <pc:sldMk cId="2002270630" sldId="403"/>
            <ac:picMk id="8" creationId="{282BE0BC-F6DB-4FE4-9554-79043D67E3B6}"/>
          </ac:picMkLst>
        </pc:picChg>
        <pc:picChg chg="add del mod">
          <ac:chgData name="Alexandre Quach" userId="7bb690c8a6e028e4" providerId="LiveId" clId="{ABB54182-A498-4082-B9E2-F88554013BCA}" dt="2022-03-10T15:54:19.948" v="18134" actId="21"/>
          <ac:picMkLst>
            <pc:docMk/>
            <pc:sldMk cId="2002270630" sldId="403"/>
            <ac:picMk id="11" creationId="{7B292967-9FE7-4B65-BC31-BD7281770DB0}"/>
          </ac:picMkLst>
        </pc:picChg>
        <pc:picChg chg="add del mod">
          <ac:chgData name="Alexandre Quach" userId="7bb690c8a6e028e4" providerId="LiveId" clId="{ABB54182-A498-4082-B9E2-F88554013BCA}" dt="2022-03-10T15:54:19.948" v="18134" actId="21"/>
          <ac:picMkLst>
            <pc:docMk/>
            <pc:sldMk cId="2002270630" sldId="403"/>
            <ac:picMk id="13" creationId="{6A807F82-C3B5-4CAD-A1A1-8B937D727570}"/>
          </ac:picMkLst>
        </pc:picChg>
        <pc:picChg chg="add mod">
          <ac:chgData name="Alexandre Quach" userId="7bb690c8a6e028e4" providerId="LiveId" clId="{ABB54182-A498-4082-B9E2-F88554013BCA}" dt="2022-03-10T16:08:46.461" v="19575" actId="14100"/>
          <ac:picMkLst>
            <pc:docMk/>
            <pc:sldMk cId="2002270630" sldId="403"/>
            <ac:picMk id="15" creationId="{E5AB4A98-6983-4DED-A043-D67FCEF7E5DB}"/>
          </ac:picMkLst>
        </pc:picChg>
        <pc:picChg chg="add mod">
          <ac:chgData name="Alexandre Quach" userId="7bb690c8a6e028e4" providerId="LiveId" clId="{ABB54182-A498-4082-B9E2-F88554013BCA}" dt="2022-03-10T16:09:07.864" v="19581" actId="207"/>
          <ac:picMkLst>
            <pc:docMk/>
            <pc:sldMk cId="2002270630" sldId="403"/>
            <ac:picMk id="17" creationId="{B94ECD99-E678-4340-954F-123B701960BA}"/>
          </ac:picMkLst>
        </pc:picChg>
        <pc:picChg chg="add mod">
          <ac:chgData name="Alexandre Quach" userId="7bb690c8a6e028e4" providerId="LiveId" clId="{ABB54182-A498-4082-B9E2-F88554013BCA}" dt="2022-03-10T16:09:34.326" v="19585" actId="1076"/>
          <ac:picMkLst>
            <pc:docMk/>
            <pc:sldMk cId="2002270630" sldId="403"/>
            <ac:picMk id="19" creationId="{34918BB8-601F-4BAD-92BB-D0F5597AC7A6}"/>
          </ac:picMkLst>
        </pc:picChg>
        <pc:picChg chg="add del mod">
          <ac:chgData name="Alexandre Quach" userId="7bb690c8a6e028e4" providerId="LiveId" clId="{ABB54182-A498-4082-B9E2-F88554013BCA}" dt="2022-03-10T16:14:51.298" v="19818" actId="478"/>
          <ac:picMkLst>
            <pc:docMk/>
            <pc:sldMk cId="2002270630" sldId="403"/>
            <ac:picMk id="20" creationId="{9EA2BC46-9FB6-43C1-A485-04778097D329}"/>
          </ac:picMkLst>
        </pc:picChg>
        <pc:picChg chg="add mod">
          <ac:chgData name="Alexandre Quach" userId="7bb690c8a6e028e4" providerId="LiveId" clId="{ABB54182-A498-4082-B9E2-F88554013BCA}" dt="2022-03-10T16:14:55.965" v="19822" actId="1076"/>
          <ac:picMkLst>
            <pc:docMk/>
            <pc:sldMk cId="2002270630" sldId="403"/>
            <ac:picMk id="21" creationId="{107D9633-3943-4F0E-BABA-8A29C39321EE}"/>
          </ac:picMkLst>
        </pc:picChg>
      </pc:sldChg>
      <pc:sldChg chg="addSp delSp modSp add mod">
        <pc:chgData name="Alexandre Quach" userId="7bb690c8a6e028e4" providerId="LiveId" clId="{ABB54182-A498-4082-B9E2-F88554013BCA}" dt="2022-03-11T08:59:27.854" v="26049"/>
        <pc:sldMkLst>
          <pc:docMk/>
          <pc:sldMk cId="724794472" sldId="404"/>
        </pc:sldMkLst>
        <pc:spChg chg="mod">
          <ac:chgData name="Alexandre Quach" userId="7bb690c8a6e028e4" providerId="LiveId" clId="{ABB54182-A498-4082-B9E2-F88554013BCA}" dt="2022-03-10T15:57:56.698" v="18513"/>
          <ac:spMkLst>
            <pc:docMk/>
            <pc:sldMk cId="724794472" sldId="404"/>
            <ac:spMk id="16" creationId="{1E56A93E-C76F-48C9-A047-4F65450E706B}"/>
          </ac:spMkLst>
        </pc:spChg>
        <pc:graphicFrameChg chg="add del mod">
          <ac:chgData name="Alexandre Quach" userId="7bb690c8a6e028e4" providerId="LiveId" clId="{ABB54182-A498-4082-B9E2-F88554013BCA}" dt="2022-03-11T08:58:25.772" v="26027"/>
          <ac:graphicFrameMkLst>
            <pc:docMk/>
            <pc:sldMk cId="724794472" sldId="404"/>
            <ac:graphicFrameMk id="9" creationId="{6005BD2F-EED1-4667-A149-322B04F63D81}"/>
          </ac:graphicFrameMkLst>
        </pc:graphicFrameChg>
        <pc:graphicFrameChg chg="mod modGraphic">
          <ac:chgData name="Alexandre Quach" userId="7bb690c8a6e028e4" providerId="LiveId" clId="{ABB54182-A498-4082-B9E2-F88554013BCA}" dt="2022-03-11T08:59:18.420" v="26045"/>
          <ac:graphicFrameMkLst>
            <pc:docMk/>
            <pc:sldMk cId="724794472" sldId="404"/>
            <ac:graphicFrameMk id="10" creationId="{4D679548-DCA3-4333-AFA2-61EC3C70A36F}"/>
          </ac:graphicFrameMkLst>
        </pc:graphicFrameChg>
        <pc:picChg chg="del">
          <ac:chgData name="Alexandre Quach" userId="7bb690c8a6e028e4" providerId="LiveId" clId="{ABB54182-A498-4082-B9E2-F88554013BCA}" dt="2022-03-10T15:51:23.793" v="18045" actId="478"/>
          <ac:picMkLst>
            <pc:docMk/>
            <pc:sldMk cId="724794472" sldId="404"/>
            <ac:picMk id="3" creationId="{E09AC972-D38A-42E5-929E-0FB19FC30583}"/>
          </ac:picMkLst>
        </pc:picChg>
        <pc:picChg chg="add mod">
          <ac:chgData name="Alexandre Quach" userId="7bb690c8a6e028e4" providerId="LiveId" clId="{ABB54182-A498-4082-B9E2-F88554013BCA}" dt="2022-03-10T16:07:12.364" v="19545" actId="1076"/>
          <ac:picMkLst>
            <pc:docMk/>
            <pc:sldMk cId="724794472" sldId="404"/>
            <ac:picMk id="4" creationId="{C057D811-3E5C-42A3-92CD-CD824B60C454}"/>
          </ac:picMkLst>
        </pc:picChg>
        <pc:picChg chg="add del mod">
          <ac:chgData name="Alexandre Quach" userId="7bb690c8a6e028e4" providerId="LiveId" clId="{ABB54182-A498-4082-B9E2-F88554013BCA}" dt="2022-03-10T15:54:28.435" v="18138" actId="21"/>
          <ac:picMkLst>
            <pc:docMk/>
            <pc:sldMk cId="724794472" sldId="404"/>
            <ac:picMk id="5" creationId="{35553E70-6DD5-42DA-9C26-B8DDCB6A3DD9}"/>
          </ac:picMkLst>
        </pc:picChg>
        <pc:picChg chg="add del mod">
          <ac:chgData name="Alexandre Quach" userId="7bb690c8a6e028e4" providerId="LiveId" clId="{ABB54182-A498-4082-B9E2-F88554013BCA}" dt="2022-03-10T15:54:28.435" v="18138" actId="21"/>
          <ac:picMkLst>
            <pc:docMk/>
            <pc:sldMk cId="724794472" sldId="404"/>
            <ac:picMk id="6" creationId="{DAAAE22A-D65F-43B6-9E4B-AA53A051CDBB}"/>
          </ac:picMkLst>
        </pc:picChg>
        <pc:picChg chg="add del mod">
          <ac:chgData name="Alexandre Quach" userId="7bb690c8a6e028e4" providerId="LiveId" clId="{ABB54182-A498-4082-B9E2-F88554013BCA}" dt="2022-03-10T15:54:56.108" v="18148" actId="21"/>
          <ac:picMkLst>
            <pc:docMk/>
            <pc:sldMk cId="724794472" sldId="404"/>
            <ac:picMk id="7" creationId="{FF3B52AE-B828-4C19-9D96-E3D95893E88F}"/>
          </ac:picMkLst>
        </pc:picChg>
        <pc:picChg chg="add del mod">
          <ac:chgData name="Alexandre Quach" userId="7bb690c8a6e028e4" providerId="LiveId" clId="{ABB54182-A498-4082-B9E2-F88554013BCA}" dt="2022-03-10T15:55:08.664" v="18151"/>
          <ac:picMkLst>
            <pc:docMk/>
            <pc:sldMk cId="724794472" sldId="404"/>
            <ac:picMk id="8" creationId="{2EBCB9D5-2FD9-46A8-94D9-1C38577E3F7D}"/>
          </ac:picMkLst>
        </pc:picChg>
        <pc:picChg chg="add del mod">
          <ac:chgData name="Alexandre Quach" userId="7bb690c8a6e028e4" providerId="LiveId" clId="{ABB54182-A498-4082-B9E2-F88554013BCA}" dt="2022-03-10T15:55:24.538" v="18156" actId="21"/>
          <ac:picMkLst>
            <pc:docMk/>
            <pc:sldMk cId="724794472" sldId="404"/>
            <ac:picMk id="9" creationId="{DFE75B68-7028-4CD9-81B2-FA81190D0488}"/>
          </ac:picMkLst>
        </pc:picChg>
        <pc:picChg chg="add del mod">
          <ac:chgData name="Alexandre Quach" userId="7bb690c8a6e028e4" providerId="LiveId" clId="{ABB54182-A498-4082-B9E2-F88554013BCA}" dt="2022-03-11T08:58:25.772" v="26027"/>
          <ac:picMkLst>
            <pc:docMk/>
            <pc:sldMk cId="724794472" sldId="404"/>
            <ac:picMk id="11" creationId="{F3B9FF40-4959-49FC-B66A-AE6199DB752F}"/>
          </ac:picMkLst>
        </pc:picChg>
        <pc:picChg chg="add mod">
          <ac:chgData name="Alexandre Quach" userId="7bb690c8a6e028e4" providerId="LiveId" clId="{ABB54182-A498-4082-B9E2-F88554013BCA}" dt="2022-03-10T16:07:33.404" v="19551" actId="1076"/>
          <ac:picMkLst>
            <pc:docMk/>
            <pc:sldMk cId="724794472" sldId="404"/>
            <ac:picMk id="12" creationId="{0BEF0573-E46D-4B8E-833A-2632A4D21200}"/>
          </ac:picMkLst>
        </pc:picChg>
        <pc:picChg chg="add del mod">
          <ac:chgData name="Alexandre Quach" userId="7bb690c8a6e028e4" providerId="LiveId" clId="{ABB54182-A498-4082-B9E2-F88554013BCA}" dt="2022-03-11T08:59:22.326" v="26046" actId="478"/>
          <ac:picMkLst>
            <pc:docMk/>
            <pc:sldMk cId="724794472" sldId="404"/>
            <ac:picMk id="13" creationId="{297CA543-6351-42F2-9998-F00CA15E03AD}"/>
          </ac:picMkLst>
        </pc:picChg>
        <pc:picChg chg="add mod">
          <ac:chgData name="Alexandre Quach" userId="7bb690c8a6e028e4" providerId="LiveId" clId="{ABB54182-A498-4082-B9E2-F88554013BCA}" dt="2022-03-10T16:08:00.500" v="19570" actId="1076"/>
          <ac:picMkLst>
            <pc:docMk/>
            <pc:sldMk cId="724794472" sldId="404"/>
            <ac:picMk id="14" creationId="{7452DFA8-FC92-496F-A1D7-4E4B0B137EB8}"/>
          </ac:picMkLst>
        </pc:picChg>
        <pc:picChg chg="add del mod">
          <ac:chgData name="Alexandre Quach" userId="7bb690c8a6e028e4" providerId="LiveId" clId="{ABB54182-A498-4082-B9E2-F88554013BCA}" dt="2022-03-11T08:59:27.854" v="26049"/>
          <ac:picMkLst>
            <pc:docMk/>
            <pc:sldMk cId="724794472" sldId="404"/>
            <ac:picMk id="15" creationId="{36B81456-EF95-46FB-A7FC-7115B4692762}"/>
          </ac:picMkLst>
        </pc:picChg>
        <pc:picChg chg="add del mod">
          <ac:chgData name="Alexandre Quach" userId="7bb690c8a6e028e4" providerId="LiveId" clId="{ABB54182-A498-4082-B9E2-F88554013BCA}" dt="2022-03-10T16:08:36.944" v="19572" actId="21"/>
          <ac:picMkLst>
            <pc:docMk/>
            <pc:sldMk cId="724794472" sldId="404"/>
            <ac:picMk id="17" creationId="{60DE701F-F5E0-4498-9B1D-AC79BA0657E8}"/>
          </ac:picMkLst>
        </pc:picChg>
        <pc:picChg chg="add mod">
          <ac:chgData name="Alexandre Quach" userId="7bb690c8a6e028e4" providerId="LiveId" clId="{ABB54182-A498-4082-B9E2-F88554013BCA}" dt="2022-03-10T16:12:43.509" v="19734" actId="1076"/>
          <ac:picMkLst>
            <pc:docMk/>
            <pc:sldMk cId="724794472" sldId="404"/>
            <ac:picMk id="19" creationId="{945BDE01-6F8E-4C87-A24F-D6CAAE037B71}"/>
          </ac:picMkLst>
        </pc:picChg>
        <pc:picChg chg="add mod">
          <ac:chgData name="Alexandre Quach" userId="7bb690c8a6e028e4" providerId="LiveId" clId="{ABB54182-A498-4082-B9E2-F88554013BCA}" dt="2022-03-10T16:12:44.716" v="19735" actId="1076"/>
          <ac:picMkLst>
            <pc:docMk/>
            <pc:sldMk cId="724794472" sldId="404"/>
            <ac:picMk id="21" creationId="{75E39F02-76DA-4B13-9AC6-3F0FE8052B3E}"/>
          </ac:picMkLst>
        </pc:picChg>
      </pc:sldChg>
      <pc:sldChg chg="addSp delSp modSp add mod">
        <pc:chgData name="Alexandre Quach" userId="7bb690c8a6e028e4" providerId="LiveId" clId="{ABB54182-A498-4082-B9E2-F88554013BCA}" dt="2022-03-11T10:24:13.445" v="26671" actId="20577"/>
        <pc:sldMkLst>
          <pc:docMk/>
          <pc:sldMk cId="1402873126" sldId="405"/>
        </pc:sldMkLst>
        <pc:spChg chg="mod">
          <ac:chgData name="Alexandre Quach" userId="7bb690c8a6e028e4" providerId="LiveId" clId="{ABB54182-A498-4082-B9E2-F88554013BCA}" dt="2022-03-10T16:44:15.079" v="21278" actId="20577"/>
          <ac:spMkLst>
            <pc:docMk/>
            <pc:sldMk cId="1402873126" sldId="405"/>
            <ac:spMk id="16" creationId="{1E56A93E-C76F-48C9-A047-4F65450E706B}"/>
          </ac:spMkLst>
        </pc:spChg>
        <pc:spChg chg="mod">
          <ac:chgData name="Alexandre Quach" userId="7bb690c8a6e028e4" providerId="LiveId" clId="{ABB54182-A498-4082-B9E2-F88554013BCA}" dt="2022-03-10T16:47:53.999" v="21355" actId="207"/>
          <ac:spMkLst>
            <pc:docMk/>
            <pc:sldMk cId="1402873126" sldId="405"/>
            <ac:spMk id="18" creationId="{23F580CA-3C2B-4C6B-82BB-94010D93561C}"/>
          </ac:spMkLst>
        </pc:spChg>
        <pc:spChg chg="mod">
          <ac:chgData name="Alexandre Quach" userId="7bb690c8a6e028e4" providerId="LiveId" clId="{ABB54182-A498-4082-B9E2-F88554013BCA}" dt="2022-03-10T16:47:37.627" v="21352"/>
          <ac:spMkLst>
            <pc:docMk/>
            <pc:sldMk cId="1402873126" sldId="405"/>
            <ac:spMk id="21" creationId="{7ED313E8-54EA-4338-8723-86045E857E2A}"/>
          </ac:spMkLst>
        </pc:spChg>
        <pc:spChg chg="mod">
          <ac:chgData name="Alexandre Quach" userId="7bb690c8a6e028e4" providerId="LiveId" clId="{ABB54182-A498-4082-B9E2-F88554013BCA}" dt="2022-03-10T16:47:37.627" v="21352"/>
          <ac:spMkLst>
            <pc:docMk/>
            <pc:sldMk cId="1402873126" sldId="405"/>
            <ac:spMk id="22" creationId="{65E7989D-73CE-4D20-8C3C-5C5C0C69349C}"/>
          </ac:spMkLst>
        </pc:spChg>
        <pc:grpChg chg="add mod">
          <ac:chgData name="Alexandre Quach" userId="7bb690c8a6e028e4" providerId="LiveId" clId="{ABB54182-A498-4082-B9E2-F88554013BCA}" dt="2022-03-10T16:47:41.200" v="21353" actId="1076"/>
          <ac:grpSpMkLst>
            <pc:docMk/>
            <pc:sldMk cId="1402873126" sldId="405"/>
            <ac:grpSpMk id="14" creationId="{9AA2F655-527E-4442-BE10-A67D263EB754}"/>
          </ac:grpSpMkLst>
        </pc:grpChg>
        <pc:grpChg chg="mod">
          <ac:chgData name="Alexandre Quach" userId="7bb690c8a6e028e4" providerId="LiveId" clId="{ABB54182-A498-4082-B9E2-F88554013BCA}" dt="2022-03-10T16:47:37.627" v="21352"/>
          <ac:grpSpMkLst>
            <pc:docMk/>
            <pc:sldMk cId="1402873126" sldId="405"/>
            <ac:grpSpMk id="17" creationId="{7BC00A59-D207-4AAC-A4B6-E9C7791B419B}"/>
          </ac:grpSpMkLst>
        </pc:grpChg>
        <pc:graphicFrameChg chg="mod modGraphic">
          <ac:chgData name="Alexandre Quach" userId="7bb690c8a6e028e4" providerId="LiveId" clId="{ABB54182-A498-4082-B9E2-F88554013BCA}" dt="2022-03-11T10:24:13.445" v="26671" actId="20577"/>
          <ac:graphicFrameMkLst>
            <pc:docMk/>
            <pc:sldMk cId="1402873126" sldId="405"/>
            <ac:graphicFrameMk id="10" creationId="{4D679548-DCA3-4333-AFA2-61EC3C70A36F}"/>
          </ac:graphicFrameMkLst>
        </pc:graphicFrameChg>
        <pc:picChg chg="add mod">
          <ac:chgData name="Alexandre Quach" userId="7bb690c8a6e028e4" providerId="LiveId" clId="{ABB54182-A498-4082-B9E2-F88554013BCA}" dt="2022-03-10T16:13:07.317" v="19739" actId="1076"/>
          <ac:picMkLst>
            <pc:docMk/>
            <pc:sldMk cId="1402873126" sldId="405"/>
            <ac:picMk id="3" creationId="{5B087F50-8B82-4511-8673-584CFDBC94B8}"/>
          </ac:picMkLst>
        </pc:picChg>
        <pc:picChg chg="add del mod">
          <ac:chgData name="Alexandre Quach" userId="7bb690c8a6e028e4" providerId="LiveId" clId="{ABB54182-A498-4082-B9E2-F88554013BCA}" dt="2022-03-10T15:54:35.947" v="18141" actId="21"/>
          <ac:picMkLst>
            <pc:docMk/>
            <pc:sldMk cId="1402873126" sldId="405"/>
            <ac:picMk id="4" creationId="{EEE65316-CE54-4092-9CE5-41673184E9C6}"/>
          </ac:picMkLst>
        </pc:picChg>
        <pc:picChg chg="add del mod">
          <ac:chgData name="Alexandre Quach" userId="7bb690c8a6e028e4" providerId="LiveId" clId="{ABB54182-A498-4082-B9E2-F88554013BCA}" dt="2022-03-10T15:54:49.429" v="18146" actId="21"/>
          <ac:picMkLst>
            <pc:docMk/>
            <pc:sldMk cId="1402873126" sldId="405"/>
            <ac:picMk id="5" creationId="{0BE863F5-A0A5-4E38-9D63-11601E3BCBE4}"/>
          </ac:picMkLst>
        </pc:picChg>
        <pc:picChg chg="add del mod">
          <ac:chgData name="Alexandre Quach" userId="7bb690c8a6e028e4" providerId="LiveId" clId="{ABB54182-A498-4082-B9E2-F88554013BCA}" dt="2022-03-10T15:55:13.115" v="18152" actId="21"/>
          <ac:picMkLst>
            <pc:docMk/>
            <pc:sldMk cId="1402873126" sldId="405"/>
            <ac:picMk id="6" creationId="{FF19087C-E5B5-4F2F-A753-CB9357B445E4}"/>
          </ac:picMkLst>
        </pc:picChg>
        <pc:picChg chg="add mod">
          <ac:chgData name="Alexandre Quach" userId="7bb690c8a6e028e4" providerId="LiveId" clId="{ABB54182-A498-4082-B9E2-F88554013BCA}" dt="2022-03-10T15:55:25.991" v="18157"/>
          <ac:picMkLst>
            <pc:docMk/>
            <pc:sldMk cId="1402873126" sldId="405"/>
            <ac:picMk id="7" creationId="{B0442855-F3F8-4399-BBBD-7C5C43654116}"/>
          </ac:picMkLst>
        </pc:picChg>
        <pc:picChg chg="add mod">
          <ac:chgData name="Alexandre Quach" userId="7bb690c8a6e028e4" providerId="LiveId" clId="{ABB54182-A498-4082-B9E2-F88554013BCA}" dt="2022-03-10T16:14:25.004" v="19815" actId="1076"/>
          <ac:picMkLst>
            <pc:docMk/>
            <pc:sldMk cId="1402873126" sldId="405"/>
            <ac:picMk id="9" creationId="{783473E2-A776-48BB-ADFD-6175ED8B633F}"/>
          </ac:picMkLst>
        </pc:picChg>
        <pc:picChg chg="add mod">
          <ac:chgData name="Alexandre Quach" userId="7bb690c8a6e028e4" providerId="LiveId" clId="{ABB54182-A498-4082-B9E2-F88554013BCA}" dt="2022-03-10T16:45:18.113" v="21351" actId="1076"/>
          <ac:picMkLst>
            <pc:docMk/>
            <pc:sldMk cId="1402873126" sldId="405"/>
            <ac:picMk id="12" creationId="{D6A15B31-48F8-4902-AF86-8B510FE1073B}"/>
          </ac:picMkLst>
        </pc:picChg>
        <pc:picChg chg="mod">
          <ac:chgData name="Alexandre Quach" userId="7bb690c8a6e028e4" providerId="LiveId" clId="{ABB54182-A498-4082-B9E2-F88554013BCA}" dt="2022-03-10T16:47:37.627" v="21352"/>
          <ac:picMkLst>
            <pc:docMk/>
            <pc:sldMk cId="1402873126" sldId="405"/>
            <ac:picMk id="15" creationId="{FB0DD0C1-78E4-4D1B-A5F1-5A8A6BE5C1EC}"/>
          </ac:picMkLst>
        </pc:picChg>
        <pc:picChg chg="mod">
          <ac:chgData name="Alexandre Quach" userId="7bb690c8a6e028e4" providerId="LiveId" clId="{ABB54182-A498-4082-B9E2-F88554013BCA}" dt="2022-03-10T16:47:47.358" v="21354" actId="207"/>
          <ac:picMkLst>
            <pc:docMk/>
            <pc:sldMk cId="1402873126" sldId="405"/>
            <ac:picMk id="19" creationId="{1E758003-457B-415C-8C29-EA6FF20C157F}"/>
          </ac:picMkLst>
        </pc:picChg>
        <pc:picChg chg="mod">
          <ac:chgData name="Alexandre Quach" userId="7bb690c8a6e028e4" providerId="LiveId" clId="{ABB54182-A498-4082-B9E2-F88554013BCA}" dt="2022-03-10T16:47:37.627" v="21352"/>
          <ac:picMkLst>
            <pc:docMk/>
            <pc:sldMk cId="1402873126" sldId="405"/>
            <ac:picMk id="20" creationId="{FC1204D9-F933-464A-A7D3-D00A6CCE19CB}"/>
          </ac:picMkLst>
        </pc:picChg>
      </pc:sldChg>
      <pc:sldChg chg="addSp delSp modSp add mod">
        <pc:chgData name="Alexandre Quach" userId="7bb690c8a6e028e4" providerId="LiveId" clId="{ABB54182-A498-4082-B9E2-F88554013BCA}" dt="2022-03-10T17:15:48.393" v="22358"/>
        <pc:sldMkLst>
          <pc:docMk/>
          <pc:sldMk cId="3533266177" sldId="406"/>
        </pc:sldMkLst>
        <pc:spChg chg="mod">
          <ac:chgData name="Alexandre Quach" userId="7bb690c8a6e028e4" providerId="LiveId" clId="{ABB54182-A498-4082-B9E2-F88554013BCA}" dt="2022-03-10T15:52:51.284" v="18117" actId="20577"/>
          <ac:spMkLst>
            <pc:docMk/>
            <pc:sldMk cId="3533266177" sldId="406"/>
            <ac:spMk id="16" creationId="{1E56A93E-C76F-48C9-A047-4F65450E706B}"/>
          </ac:spMkLst>
        </pc:spChg>
        <pc:graphicFrameChg chg="mod modGraphic">
          <ac:chgData name="Alexandre Quach" userId="7bb690c8a6e028e4" providerId="LiveId" clId="{ABB54182-A498-4082-B9E2-F88554013BCA}" dt="2022-03-10T17:15:48.393" v="22358"/>
          <ac:graphicFrameMkLst>
            <pc:docMk/>
            <pc:sldMk cId="3533266177" sldId="406"/>
            <ac:graphicFrameMk id="10" creationId="{4D679548-DCA3-4333-AFA2-61EC3C70A36F}"/>
          </ac:graphicFrameMkLst>
        </pc:graphicFrameChg>
        <pc:picChg chg="add del mod">
          <ac:chgData name="Alexandre Quach" userId="7bb690c8a6e028e4" providerId="LiveId" clId="{ABB54182-A498-4082-B9E2-F88554013BCA}" dt="2022-03-10T16:14:47.002" v="19817" actId="21"/>
          <ac:picMkLst>
            <pc:docMk/>
            <pc:sldMk cId="3533266177" sldId="406"/>
            <ac:picMk id="3" creationId="{16248152-4CFF-417E-9455-10F98B0EF5E4}"/>
          </ac:picMkLst>
        </pc:picChg>
        <pc:picChg chg="add del mod">
          <ac:chgData name="Alexandre Quach" userId="7bb690c8a6e028e4" providerId="LiveId" clId="{ABB54182-A498-4082-B9E2-F88554013BCA}" dt="2022-03-10T15:54:44.310" v="18144" actId="21"/>
          <ac:picMkLst>
            <pc:docMk/>
            <pc:sldMk cId="3533266177" sldId="406"/>
            <ac:picMk id="4" creationId="{E3BC7451-B7A1-422A-B99D-E225AF32B3C2}"/>
          </ac:picMkLst>
        </pc:picChg>
        <pc:picChg chg="add mod">
          <ac:chgData name="Alexandre Quach" userId="7bb690c8a6e028e4" providerId="LiveId" clId="{ABB54182-A498-4082-B9E2-F88554013BCA}" dt="2022-03-10T15:55:35.867" v="18158" actId="1076"/>
          <ac:picMkLst>
            <pc:docMk/>
            <pc:sldMk cId="3533266177" sldId="406"/>
            <ac:picMk id="5" creationId="{C5BD6C3E-832D-425A-A4B8-A9EE86528D0D}"/>
          </ac:picMkLst>
        </pc:picChg>
        <pc:picChg chg="add del mod">
          <ac:chgData name="Alexandre Quach" userId="7bb690c8a6e028e4" providerId="LiveId" clId="{ABB54182-A498-4082-B9E2-F88554013BCA}" dt="2022-03-10T17:15:02.660" v="22267" actId="478"/>
          <ac:picMkLst>
            <pc:docMk/>
            <pc:sldMk cId="3533266177" sldId="406"/>
            <ac:picMk id="7" creationId="{6D487330-8D14-4571-BD99-EB68B6B2897B}"/>
          </ac:picMkLst>
        </pc:picChg>
        <pc:picChg chg="add mod">
          <ac:chgData name="Alexandre Quach" userId="7bb690c8a6e028e4" providerId="LiveId" clId="{ABB54182-A498-4082-B9E2-F88554013BCA}" dt="2022-03-10T16:19:32.676" v="19888" actId="1076"/>
          <ac:picMkLst>
            <pc:docMk/>
            <pc:sldMk cId="3533266177" sldId="406"/>
            <ac:picMk id="9" creationId="{81BC99EA-1630-486C-940B-5DDBD3CB82A7}"/>
          </ac:picMkLst>
        </pc:picChg>
        <pc:picChg chg="add mod">
          <ac:chgData name="Alexandre Quach" userId="7bb690c8a6e028e4" providerId="LiveId" clId="{ABB54182-A498-4082-B9E2-F88554013BCA}" dt="2022-03-10T16:49:37.192" v="21520" actId="1076"/>
          <ac:picMkLst>
            <pc:docMk/>
            <pc:sldMk cId="3533266177" sldId="406"/>
            <ac:picMk id="12" creationId="{542DB996-148B-4267-9911-9C49AA4470CA}"/>
          </ac:picMkLst>
        </pc:picChg>
        <pc:picChg chg="add mod">
          <ac:chgData name="Alexandre Quach" userId="7bb690c8a6e028e4" providerId="LiveId" clId="{ABB54182-A498-4082-B9E2-F88554013BCA}" dt="2022-03-10T17:02:32.745" v="21673" actId="1076"/>
          <ac:picMkLst>
            <pc:docMk/>
            <pc:sldMk cId="3533266177" sldId="406"/>
            <ac:picMk id="14" creationId="{D2868584-DDFB-47CA-BEF3-7BAD597AFE0E}"/>
          </ac:picMkLst>
        </pc:picChg>
        <pc:picChg chg="add mod">
          <ac:chgData name="Alexandre Quach" userId="7bb690c8a6e028e4" providerId="LiveId" clId="{ABB54182-A498-4082-B9E2-F88554013BCA}" dt="2022-03-10T17:15:05.188" v="22268"/>
          <ac:picMkLst>
            <pc:docMk/>
            <pc:sldMk cId="3533266177" sldId="406"/>
            <ac:picMk id="17" creationId="{B64668D9-0B6A-4293-BF31-363813BE8AC1}"/>
          </ac:picMkLst>
        </pc:picChg>
      </pc:sldChg>
      <pc:sldChg chg="addSp delSp modSp add mod replId">
        <pc:chgData name="Alexandre Quach" userId="7bb690c8a6e028e4" providerId="LiveId" clId="{ABB54182-A498-4082-B9E2-F88554013BCA}" dt="2022-03-10T17:20:13.572" v="22552" actId="20577"/>
        <pc:sldMkLst>
          <pc:docMk/>
          <pc:sldMk cId="4162239498" sldId="407"/>
        </pc:sldMkLst>
        <pc:spChg chg="mod">
          <ac:chgData name="Alexandre Quach" userId="7bb690c8a6e028e4" providerId="LiveId" clId="{ABB54182-A498-4082-B9E2-F88554013BCA}" dt="2022-03-10T15:52:46.828" v="18116" actId="20577"/>
          <ac:spMkLst>
            <pc:docMk/>
            <pc:sldMk cId="4162239498" sldId="407"/>
            <ac:spMk id="16" creationId="{1E56A93E-C76F-48C9-A047-4F65450E706B}"/>
          </ac:spMkLst>
        </pc:spChg>
        <pc:graphicFrameChg chg="mod modGraphic">
          <ac:chgData name="Alexandre Quach" userId="7bb690c8a6e028e4" providerId="LiveId" clId="{ABB54182-A498-4082-B9E2-F88554013BCA}" dt="2022-03-10T17:20:13.572" v="22552" actId="20577"/>
          <ac:graphicFrameMkLst>
            <pc:docMk/>
            <pc:sldMk cId="4162239498" sldId="407"/>
            <ac:graphicFrameMk id="10" creationId="{4D679548-DCA3-4333-AFA2-61EC3C70A36F}"/>
          </ac:graphicFrameMkLst>
        </pc:graphicFrameChg>
        <pc:picChg chg="add del mod">
          <ac:chgData name="Alexandre Quach" userId="7bb690c8a6e028e4" providerId="LiveId" clId="{ABB54182-A498-4082-B9E2-F88554013BCA}" dt="2022-03-10T17:15:10.910" v="22269" actId="478"/>
          <ac:picMkLst>
            <pc:docMk/>
            <pc:sldMk cId="4162239498" sldId="407"/>
            <ac:picMk id="3" creationId="{259911CD-36D8-4755-B8F7-FA588F09792D}"/>
          </ac:picMkLst>
        </pc:picChg>
        <pc:picChg chg="add mod">
          <ac:chgData name="Alexandre Quach" userId="7bb690c8a6e028e4" providerId="LiveId" clId="{ABB54182-A498-4082-B9E2-F88554013BCA}" dt="2022-03-10T15:54:46.805" v="18145"/>
          <ac:picMkLst>
            <pc:docMk/>
            <pc:sldMk cId="4162239498" sldId="407"/>
            <ac:picMk id="4" creationId="{1646002C-ED82-4DC1-B01B-6CDD933B80FD}"/>
          </ac:picMkLst>
        </pc:picChg>
        <pc:picChg chg="add mod">
          <ac:chgData name="Alexandre Quach" userId="7bb690c8a6e028e4" providerId="LiveId" clId="{ABB54182-A498-4082-B9E2-F88554013BCA}" dt="2022-03-10T16:19:10.037" v="19884" actId="1076"/>
          <ac:picMkLst>
            <pc:docMk/>
            <pc:sldMk cId="4162239498" sldId="407"/>
            <ac:picMk id="6" creationId="{F1BE80D1-50DB-4DB1-A7A1-CD6A37B90532}"/>
          </ac:picMkLst>
        </pc:picChg>
        <pc:picChg chg="add mod">
          <ac:chgData name="Alexandre Quach" userId="7bb690c8a6e028e4" providerId="LiveId" clId="{ABB54182-A498-4082-B9E2-F88554013BCA}" dt="2022-03-10T17:03:37.657" v="21774" actId="1076"/>
          <ac:picMkLst>
            <pc:docMk/>
            <pc:sldMk cId="4162239498" sldId="407"/>
            <ac:picMk id="8" creationId="{F2F48D80-BB16-472D-B2D1-6897E143C5DB}"/>
          </ac:picMkLst>
        </pc:picChg>
        <pc:picChg chg="add mod">
          <ac:chgData name="Alexandre Quach" userId="7bb690c8a6e028e4" providerId="LiveId" clId="{ABB54182-A498-4082-B9E2-F88554013BCA}" dt="2022-03-10T17:13:23.274" v="22134" actId="1076"/>
          <ac:picMkLst>
            <pc:docMk/>
            <pc:sldMk cId="4162239498" sldId="407"/>
            <ac:picMk id="11" creationId="{D176CFC5-CDFC-4784-BD6F-A6E046FE6130}"/>
          </ac:picMkLst>
        </pc:picChg>
        <pc:picChg chg="add mod">
          <ac:chgData name="Alexandre Quach" userId="7bb690c8a6e028e4" providerId="LiveId" clId="{ABB54182-A498-4082-B9E2-F88554013BCA}" dt="2022-03-10T17:17:00.643" v="22412" actId="1076"/>
          <ac:picMkLst>
            <pc:docMk/>
            <pc:sldMk cId="4162239498" sldId="407"/>
            <ac:picMk id="13" creationId="{56E466E5-F65C-40C3-B4AB-AFE857A2ABE3}"/>
          </ac:picMkLst>
        </pc:picChg>
        <pc:picChg chg="add mod">
          <ac:chgData name="Alexandre Quach" userId="7bb690c8a6e028e4" providerId="LiveId" clId="{ABB54182-A498-4082-B9E2-F88554013BCA}" dt="2022-03-10T17:16:58.811" v="22411" actId="14100"/>
          <ac:picMkLst>
            <pc:docMk/>
            <pc:sldMk cId="4162239498" sldId="407"/>
            <ac:picMk id="15" creationId="{4D8B0185-A17F-4ED9-97B1-03F03B4269C3}"/>
          </ac:picMkLst>
        </pc:picChg>
      </pc:sldChg>
      <pc:sldChg chg="addSp delSp modSp add mod">
        <pc:chgData name="Alexandre Quach" userId="7bb690c8a6e028e4" providerId="LiveId" clId="{ABB54182-A498-4082-B9E2-F88554013BCA}" dt="2022-03-10T16:19:59.745" v="19890" actId="113"/>
        <pc:sldMkLst>
          <pc:docMk/>
          <pc:sldMk cId="3401400340" sldId="408"/>
        </pc:sldMkLst>
        <pc:spChg chg="add mod">
          <ac:chgData name="Alexandre Quach" userId="7bb690c8a6e028e4" providerId="LiveId" clId="{ABB54182-A498-4082-B9E2-F88554013BCA}" dt="2022-03-10T16:19:59.745" v="19890" actId="113"/>
          <ac:spMkLst>
            <pc:docMk/>
            <pc:sldMk cId="3401400340" sldId="408"/>
            <ac:spMk id="2" creationId="{1912393E-FCB9-4943-8FB9-A3FED790DAEF}"/>
          </ac:spMkLst>
        </pc:spChg>
        <pc:spChg chg="mod">
          <ac:chgData name="Alexandre Quach" userId="7bb690c8a6e028e4" providerId="LiveId" clId="{ABB54182-A498-4082-B9E2-F88554013BCA}" dt="2022-03-10T16:03:26.332" v="19246" actId="20577"/>
          <ac:spMkLst>
            <pc:docMk/>
            <pc:sldMk cId="3401400340" sldId="408"/>
            <ac:spMk id="16" creationId="{1E56A93E-C76F-48C9-A047-4F65450E706B}"/>
          </ac:spMkLst>
        </pc:spChg>
        <pc:graphicFrameChg chg="del modGraphic">
          <ac:chgData name="Alexandre Quach" userId="7bb690c8a6e028e4" providerId="LiveId" clId="{ABB54182-A498-4082-B9E2-F88554013BCA}" dt="2022-03-10T16:02:18.772" v="19185" actId="478"/>
          <ac:graphicFrameMkLst>
            <pc:docMk/>
            <pc:sldMk cId="3401400340" sldId="408"/>
            <ac:graphicFrameMk id="10" creationId="{4D679548-DCA3-4333-AFA2-61EC3C70A36F}"/>
          </ac:graphicFrameMkLst>
        </pc:graphicFrameChg>
        <pc:picChg chg="add del mod">
          <ac:chgData name="Alexandre Quach" userId="7bb690c8a6e028e4" providerId="LiveId" clId="{ABB54182-A498-4082-B9E2-F88554013BCA}" dt="2022-03-10T16:03:44.380" v="19270" actId="21"/>
          <ac:picMkLst>
            <pc:docMk/>
            <pc:sldMk cId="3401400340" sldId="408"/>
            <ac:picMk id="4" creationId="{0ACD948B-AE15-42C9-8D1B-0E62825D3B5C}"/>
          </ac:picMkLst>
        </pc:picChg>
        <pc:picChg chg="add mod">
          <ac:chgData name="Alexandre Quach" userId="7bb690c8a6e028e4" providerId="LiveId" clId="{ABB54182-A498-4082-B9E2-F88554013BCA}" dt="2022-03-10T16:03:44.766" v="19271"/>
          <ac:picMkLst>
            <pc:docMk/>
            <pc:sldMk cId="3401400340" sldId="408"/>
            <ac:picMk id="6" creationId="{018CC7FD-1A5D-4AF2-9647-3258C3DC4D8F}"/>
          </ac:picMkLst>
        </pc:picChg>
      </pc:sldChg>
      <pc:sldChg chg="addSp delSp modSp new del mod modClrScheme chgLayout">
        <pc:chgData name="Alexandre Quach" userId="7bb690c8a6e028e4" providerId="LiveId" clId="{ABB54182-A498-4082-B9E2-F88554013BCA}" dt="2022-03-10T17:31:17.398" v="23010" actId="47"/>
        <pc:sldMkLst>
          <pc:docMk/>
          <pc:sldMk cId="3857112698" sldId="409"/>
        </pc:sldMkLst>
        <pc:spChg chg="del mod ord">
          <ac:chgData name="Alexandre Quach" userId="7bb690c8a6e028e4" providerId="LiveId" clId="{ABB54182-A498-4082-B9E2-F88554013BCA}" dt="2022-03-10T17:31:08.029" v="23006" actId="700"/>
          <ac:spMkLst>
            <pc:docMk/>
            <pc:sldMk cId="3857112698" sldId="409"/>
            <ac:spMk id="2" creationId="{313C9B5C-1454-4C57-B0BA-85C33B8DAAA3}"/>
          </ac:spMkLst>
        </pc:spChg>
        <pc:spChg chg="del mod ord">
          <ac:chgData name="Alexandre Quach" userId="7bb690c8a6e028e4" providerId="LiveId" clId="{ABB54182-A498-4082-B9E2-F88554013BCA}" dt="2022-03-10T17:31:08.029" v="23006" actId="700"/>
          <ac:spMkLst>
            <pc:docMk/>
            <pc:sldMk cId="3857112698" sldId="409"/>
            <ac:spMk id="3" creationId="{6889D2E0-499E-4095-BE6C-A8528F499EE3}"/>
          </ac:spMkLst>
        </pc:spChg>
        <pc:spChg chg="del">
          <ac:chgData name="Alexandre Quach" userId="7bb690c8a6e028e4" providerId="LiveId" clId="{ABB54182-A498-4082-B9E2-F88554013BCA}" dt="2022-03-10T17:31:08.029" v="23006" actId="700"/>
          <ac:spMkLst>
            <pc:docMk/>
            <pc:sldMk cId="3857112698" sldId="409"/>
            <ac:spMk id="4" creationId="{D495A12C-FED1-4CBE-A09C-6DB379E771DD}"/>
          </ac:spMkLst>
        </pc:spChg>
        <pc:spChg chg="del">
          <ac:chgData name="Alexandre Quach" userId="7bb690c8a6e028e4" providerId="LiveId" clId="{ABB54182-A498-4082-B9E2-F88554013BCA}" dt="2022-03-10T17:31:08.029" v="23006" actId="700"/>
          <ac:spMkLst>
            <pc:docMk/>
            <pc:sldMk cId="3857112698" sldId="409"/>
            <ac:spMk id="5" creationId="{626D93B2-3171-4482-8D9A-0D797A2721CB}"/>
          </ac:spMkLst>
        </pc:spChg>
        <pc:spChg chg="del">
          <ac:chgData name="Alexandre Quach" userId="7bb690c8a6e028e4" providerId="LiveId" clId="{ABB54182-A498-4082-B9E2-F88554013BCA}" dt="2022-03-10T17:31:08.029" v="23006" actId="700"/>
          <ac:spMkLst>
            <pc:docMk/>
            <pc:sldMk cId="3857112698" sldId="409"/>
            <ac:spMk id="6" creationId="{6BF6C847-54F0-4386-9D4C-27C84821FCB6}"/>
          </ac:spMkLst>
        </pc:spChg>
        <pc:spChg chg="del">
          <ac:chgData name="Alexandre Quach" userId="7bb690c8a6e028e4" providerId="LiveId" clId="{ABB54182-A498-4082-B9E2-F88554013BCA}" dt="2022-03-10T17:31:08.029" v="23006" actId="700"/>
          <ac:spMkLst>
            <pc:docMk/>
            <pc:sldMk cId="3857112698" sldId="409"/>
            <ac:spMk id="7" creationId="{9B008ACC-1FB4-4635-B3B6-8C58A8D65FFD}"/>
          </ac:spMkLst>
        </pc:spChg>
        <pc:spChg chg="del">
          <ac:chgData name="Alexandre Quach" userId="7bb690c8a6e028e4" providerId="LiveId" clId="{ABB54182-A498-4082-B9E2-F88554013BCA}" dt="2022-03-10T17:31:08.029" v="23006" actId="700"/>
          <ac:spMkLst>
            <pc:docMk/>
            <pc:sldMk cId="3857112698" sldId="409"/>
            <ac:spMk id="8" creationId="{60760AEC-47D7-447D-BD0A-5C28A1F711F8}"/>
          </ac:spMkLst>
        </pc:spChg>
        <pc:spChg chg="add mod ord">
          <ac:chgData name="Alexandre Quach" userId="7bb690c8a6e028e4" providerId="LiveId" clId="{ABB54182-A498-4082-B9E2-F88554013BCA}" dt="2022-03-10T17:31:08.029" v="23006" actId="700"/>
          <ac:spMkLst>
            <pc:docMk/>
            <pc:sldMk cId="3857112698" sldId="409"/>
            <ac:spMk id="9" creationId="{FA6C9DC8-6A5D-436F-9014-3C91C620F5A1}"/>
          </ac:spMkLst>
        </pc:spChg>
        <pc:spChg chg="add mod ord">
          <ac:chgData name="Alexandre Quach" userId="7bb690c8a6e028e4" providerId="LiveId" clId="{ABB54182-A498-4082-B9E2-F88554013BCA}" dt="2022-03-10T17:31:08.029" v="23006" actId="700"/>
          <ac:spMkLst>
            <pc:docMk/>
            <pc:sldMk cId="3857112698" sldId="409"/>
            <ac:spMk id="10" creationId="{82B1B72E-3959-48D6-B94A-39234BA49382}"/>
          </ac:spMkLst>
        </pc:spChg>
      </pc:sldChg>
      <pc:sldChg chg="addSp delSp modSp add mod ord">
        <pc:chgData name="Alexandre Quach" userId="7bb690c8a6e028e4" providerId="LiveId" clId="{ABB54182-A498-4082-B9E2-F88554013BCA}" dt="2022-03-10T17:34:13.336" v="23116" actId="1076"/>
        <pc:sldMkLst>
          <pc:docMk/>
          <pc:sldMk cId="1254670379" sldId="410"/>
        </pc:sldMkLst>
        <pc:spChg chg="del">
          <ac:chgData name="Alexandre Quach" userId="7bb690c8a6e028e4" providerId="LiveId" clId="{ABB54182-A498-4082-B9E2-F88554013BCA}" dt="2022-03-10T17:31:20.813" v="23011" actId="478"/>
          <ac:spMkLst>
            <pc:docMk/>
            <pc:sldMk cId="1254670379" sldId="410"/>
            <ac:spMk id="8" creationId="{1616B54E-0072-40AD-8FE8-96368D90E359}"/>
          </ac:spMkLst>
        </pc:spChg>
        <pc:spChg chg="del">
          <ac:chgData name="Alexandre Quach" userId="7bb690c8a6e028e4" providerId="LiveId" clId="{ABB54182-A498-4082-B9E2-F88554013BCA}" dt="2022-03-10T17:31:20.813" v="23011" actId="478"/>
          <ac:spMkLst>
            <pc:docMk/>
            <pc:sldMk cId="1254670379" sldId="410"/>
            <ac:spMk id="11" creationId="{3888C883-4247-4300-BED7-97D514C22ED1}"/>
          </ac:spMkLst>
        </pc:spChg>
        <pc:spChg chg="del">
          <ac:chgData name="Alexandre Quach" userId="7bb690c8a6e028e4" providerId="LiveId" clId="{ABB54182-A498-4082-B9E2-F88554013BCA}" dt="2022-03-10T17:31:20.813" v="23011" actId="478"/>
          <ac:spMkLst>
            <pc:docMk/>
            <pc:sldMk cId="1254670379" sldId="410"/>
            <ac:spMk id="12" creationId="{FEE77604-6CAB-4FC0-84E3-1AC5E3456C86}"/>
          </ac:spMkLst>
        </pc:spChg>
        <pc:spChg chg="add mod">
          <ac:chgData name="Alexandre Quach" userId="7bb690c8a6e028e4" providerId="LiveId" clId="{ABB54182-A498-4082-B9E2-F88554013BCA}" dt="2022-03-10T17:31:24.751" v="23013" actId="20577"/>
          <ac:spMkLst>
            <pc:docMk/>
            <pc:sldMk cId="1254670379" sldId="410"/>
            <ac:spMk id="16" creationId="{CA46B7DD-9689-4724-911F-A9246E8C350E}"/>
          </ac:spMkLst>
        </pc:spChg>
        <pc:spChg chg="mod">
          <ac:chgData name="Alexandre Quach" userId="7bb690c8a6e028e4" providerId="LiveId" clId="{ABB54182-A498-4082-B9E2-F88554013BCA}" dt="2022-03-10T17:31:37.430" v="23064" actId="6549"/>
          <ac:spMkLst>
            <pc:docMk/>
            <pc:sldMk cId="1254670379" sldId="410"/>
            <ac:spMk id="17" creationId="{2DAE68F4-A25E-4AE5-97D6-4AC26028114D}"/>
          </ac:spMkLst>
        </pc:spChg>
        <pc:spChg chg="del mod">
          <ac:chgData name="Alexandre Quach" userId="7bb690c8a6e028e4" providerId="LiveId" clId="{ABB54182-A498-4082-B9E2-F88554013BCA}" dt="2022-03-10T17:32:10.317" v="23078" actId="478"/>
          <ac:spMkLst>
            <pc:docMk/>
            <pc:sldMk cId="1254670379" sldId="410"/>
            <ac:spMk id="22" creationId="{02C885C6-C2A8-400B-8C43-25F17E3616D4}"/>
          </ac:spMkLst>
        </pc:spChg>
        <pc:spChg chg="del mod">
          <ac:chgData name="Alexandre Quach" userId="7bb690c8a6e028e4" providerId="LiveId" clId="{ABB54182-A498-4082-B9E2-F88554013BCA}" dt="2022-03-10T17:32:00.829" v="23073" actId="478"/>
          <ac:spMkLst>
            <pc:docMk/>
            <pc:sldMk cId="1254670379" sldId="410"/>
            <ac:spMk id="27" creationId="{B494C193-A796-401A-8F09-36885006057E}"/>
          </ac:spMkLst>
        </pc:spChg>
        <pc:grpChg chg="add mod">
          <ac:chgData name="Alexandre Quach" userId="7bb690c8a6e028e4" providerId="LiveId" clId="{ABB54182-A498-4082-B9E2-F88554013BCA}" dt="2022-03-10T17:33:29.902" v="23107" actId="1076"/>
          <ac:grpSpMkLst>
            <pc:docMk/>
            <pc:sldMk cId="1254670379" sldId="410"/>
            <ac:grpSpMk id="18" creationId="{91B96032-F1D2-4BC3-9005-E3E894EF5C53}"/>
          </ac:grpSpMkLst>
        </pc:grpChg>
        <pc:grpChg chg="add mod">
          <ac:chgData name="Alexandre Quach" userId="7bb690c8a6e028e4" providerId="LiveId" clId="{ABB54182-A498-4082-B9E2-F88554013BCA}" dt="2022-03-10T17:34:13.336" v="23116" actId="1076"/>
          <ac:grpSpMkLst>
            <pc:docMk/>
            <pc:sldMk cId="1254670379" sldId="410"/>
            <ac:grpSpMk id="23" creationId="{530F2ACC-D3A7-41C8-9801-4562F3044826}"/>
          </ac:grpSpMkLst>
        </pc:grpChg>
        <pc:picChg chg="add mod modCrop">
          <ac:chgData name="Alexandre Quach" userId="7bb690c8a6e028e4" providerId="LiveId" clId="{ABB54182-A498-4082-B9E2-F88554013BCA}" dt="2022-03-10T17:33:29.200" v="23106" actId="1076"/>
          <ac:picMkLst>
            <pc:docMk/>
            <pc:sldMk cId="1254670379" sldId="410"/>
            <ac:picMk id="3" creationId="{A70DDD74-40DB-474C-B099-06CD3DAB848A}"/>
          </ac:picMkLst>
        </pc:picChg>
        <pc:picChg chg="del">
          <ac:chgData name="Alexandre Quach" userId="7bb690c8a6e028e4" providerId="LiveId" clId="{ABB54182-A498-4082-B9E2-F88554013BCA}" dt="2022-03-10T17:31:20.813" v="23011" actId="478"/>
          <ac:picMkLst>
            <pc:docMk/>
            <pc:sldMk cId="1254670379" sldId="410"/>
            <ac:picMk id="5" creationId="{0E8E0992-A601-4A48-8D43-0894EF5B8857}"/>
          </ac:picMkLst>
        </pc:picChg>
        <pc:picChg chg="del">
          <ac:chgData name="Alexandre Quach" userId="7bb690c8a6e028e4" providerId="LiveId" clId="{ABB54182-A498-4082-B9E2-F88554013BCA}" dt="2022-03-10T17:31:20.813" v="23011" actId="478"/>
          <ac:picMkLst>
            <pc:docMk/>
            <pc:sldMk cId="1254670379" sldId="410"/>
            <ac:picMk id="6" creationId="{F48C202A-A3DF-4653-87AB-607DA09DC085}"/>
          </ac:picMkLst>
        </pc:picChg>
        <pc:picChg chg="del">
          <ac:chgData name="Alexandre Quach" userId="7bb690c8a6e028e4" providerId="LiveId" clId="{ABB54182-A498-4082-B9E2-F88554013BCA}" dt="2022-03-10T17:31:20.813" v="23011" actId="478"/>
          <ac:picMkLst>
            <pc:docMk/>
            <pc:sldMk cId="1254670379" sldId="410"/>
            <ac:picMk id="7" creationId="{E97C33D6-E6C6-41DA-A597-BEA59DEF67CE}"/>
          </ac:picMkLst>
        </pc:picChg>
        <pc:picChg chg="del">
          <ac:chgData name="Alexandre Quach" userId="7bb690c8a6e028e4" providerId="LiveId" clId="{ABB54182-A498-4082-B9E2-F88554013BCA}" dt="2022-03-10T17:31:40.197" v="23065" actId="478"/>
          <ac:picMkLst>
            <pc:docMk/>
            <pc:sldMk cId="1254670379" sldId="410"/>
            <ac:picMk id="9" creationId="{2B4A3DA7-C353-4C86-B1AB-AEA4CA6F760D}"/>
          </ac:picMkLst>
        </pc:picChg>
        <pc:picChg chg="mod">
          <ac:chgData name="Alexandre Quach" userId="7bb690c8a6e028e4" providerId="LiveId" clId="{ABB54182-A498-4082-B9E2-F88554013BCA}" dt="2022-03-10T17:31:58.645" v="23072" actId="1076"/>
          <ac:picMkLst>
            <pc:docMk/>
            <pc:sldMk cId="1254670379" sldId="410"/>
            <ac:picMk id="10" creationId="{1E9ED00F-C1BB-477F-AC15-F2AFFA6003C1}"/>
          </ac:picMkLst>
        </pc:picChg>
        <pc:picChg chg="mod">
          <ac:chgData name="Alexandre Quach" userId="7bb690c8a6e028e4" providerId="LiveId" clId="{ABB54182-A498-4082-B9E2-F88554013BCA}" dt="2022-03-10T17:31:58.645" v="23072" actId="1076"/>
          <ac:picMkLst>
            <pc:docMk/>
            <pc:sldMk cId="1254670379" sldId="410"/>
            <ac:picMk id="13" creationId="{3D8BD6E2-05F7-4A8B-B295-F51BDE9B0166}"/>
          </ac:picMkLst>
        </pc:picChg>
        <pc:picChg chg="mod">
          <ac:chgData name="Alexandre Quach" userId="7bb690c8a6e028e4" providerId="LiveId" clId="{ABB54182-A498-4082-B9E2-F88554013BCA}" dt="2022-03-10T17:31:58.645" v="23072" actId="1076"/>
          <ac:picMkLst>
            <pc:docMk/>
            <pc:sldMk cId="1254670379" sldId="410"/>
            <ac:picMk id="14" creationId="{A9803E58-3FCF-42E9-ABA6-E75F7548746F}"/>
          </ac:picMkLst>
        </pc:picChg>
        <pc:picChg chg="add mod">
          <ac:chgData name="Alexandre Quach" userId="7bb690c8a6e028e4" providerId="LiveId" clId="{ABB54182-A498-4082-B9E2-F88554013BCA}" dt="2022-03-10T17:31:21.219" v="23012"/>
          <ac:picMkLst>
            <pc:docMk/>
            <pc:sldMk cId="1254670379" sldId="410"/>
            <ac:picMk id="15" creationId="{AFB2E625-DBED-4299-87C5-1A3F5DFEF0D1}"/>
          </ac:picMkLst>
        </pc:picChg>
        <pc:picChg chg="mod">
          <ac:chgData name="Alexandre Quach" userId="7bb690c8a6e028e4" providerId="LiveId" clId="{ABB54182-A498-4082-B9E2-F88554013BCA}" dt="2022-03-10T17:31:47.317" v="23067"/>
          <ac:picMkLst>
            <pc:docMk/>
            <pc:sldMk cId="1254670379" sldId="410"/>
            <ac:picMk id="19" creationId="{5B0A7AA6-18BD-4F45-A735-E90F9BF385AB}"/>
          </ac:picMkLst>
        </pc:picChg>
        <pc:picChg chg="mod">
          <ac:chgData name="Alexandre Quach" userId="7bb690c8a6e028e4" providerId="LiveId" clId="{ABB54182-A498-4082-B9E2-F88554013BCA}" dt="2022-03-10T17:31:47.317" v="23067"/>
          <ac:picMkLst>
            <pc:docMk/>
            <pc:sldMk cId="1254670379" sldId="410"/>
            <ac:picMk id="20" creationId="{4F3D0C71-ED4D-4A7E-A315-823A3BFAEA82}"/>
          </ac:picMkLst>
        </pc:picChg>
        <pc:picChg chg="mod">
          <ac:chgData name="Alexandre Quach" userId="7bb690c8a6e028e4" providerId="LiveId" clId="{ABB54182-A498-4082-B9E2-F88554013BCA}" dt="2022-03-10T17:31:47.317" v="23067"/>
          <ac:picMkLst>
            <pc:docMk/>
            <pc:sldMk cId="1254670379" sldId="410"/>
            <ac:picMk id="21" creationId="{2688EE19-8F95-4D3A-9401-BE9212FA472E}"/>
          </ac:picMkLst>
        </pc:picChg>
        <pc:picChg chg="mod">
          <ac:chgData name="Alexandre Quach" userId="7bb690c8a6e028e4" providerId="LiveId" clId="{ABB54182-A498-4082-B9E2-F88554013BCA}" dt="2022-03-10T17:31:47.317" v="23067"/>
          <ac:picMkLst>
            <pc:docMk/>
            <pc:sldMk cId="1254670379" sldId="410"/>
            <ac:picMk id="24" creationId="{36BF8AF7-8294-4DED-AFDD-C1A55F07411A}"/>
          </ac:picMkLst>
        </pc:picChg>
        <pc:picChg chg="mod">
          <ac:chgData name="Alexandre Quach" userId="7bb690c8a6e028e4" providerId="LiveId" clId="{ABB54182-A498-4082-B9E2-F88554013BCA}" dt="2022-03-10T17:31:47.317" v="23067"/>
          <ac:picMkLst>
            <pc:docMk/>
            <pc:sldMk cId="1254670379" sldId="410"/>
            <ac:picMk id="25" creationId="{B3580DF8-2AEA-4D0A-9D42-750A63AD9141}"/>
          </ac:picMkLst>
        </pc:picChg>
        <pc:picChg chg="mod">
          <ac:chgData name="Alexandre Quach" userId="7bb690c8a6e028e4" providerId="LiveId" clId="{ABB54182-A498-4082-B9E2-F88554013BCA}" dt="2022-03-10T17:31:47.317" v="23067"/>
          <ac:picMkLst>
            <pc:docMk/>
            <pc:sldMk cId="1254670379" sldId="410"/>
            <ac:picMk id="26" creationId="{702DD83A-196D-485A-B40D-829857261616}"/>
          </ac:picMkLst>
        </pc:picChg>
        <pc:picChg chg="add mod modCrop">
          <ac:chgData name="Alexandre Quach" userId="7bb690c8a6e028e4" providerId="LiveId" clId="{ABB54182-A498-4082-B9E2-F88554013BCA}" dt="2022-03-10T17:33:29.200" v="23106" actId="1076"/>
          <ac:picMkLst>
            <pc:docMk/>
            <pc:sldMk cId="1254670379" sldId="410"/>
            <ac:picMk id="28" creationId="{647F2420-7DFA-4D93-B68F-738DFBF9FF69}"/>
          </ac:picMkLst>
        </pc:picChg>
        <pc:picChg chg="add mod">
          <ac:chgData name="Alexandre Quach" userId="7bb690c8a6e028e4" providerId="LiveId" clId="{ABB54182-A498-4082-B9E2-F88554013BCA}" dt="2022-03-10T17:33:29.200" v="23106" actId="1076"/>
          <ac:picMkLst>
            <pc:docMk/>
            <pc:sldMk cId="1254670379" sldId="410"/>
            <ac:picMk id="30" creationId="{2774AFA0-6A91-4F9D-B9F8-FF069F7AB1D1}"/>
          </ac:picMkLst>
        </pc:picChg>
        <pc:picChg chg="add mod">
          <ac:chgData name="Alexandre Quach" userId="7bb690c8a6e028e4" providerId="LiveId" clId="{ABB54182-A498-4082-B9E2-F88554013BCA}" dt="2022-03-10T17:33:29.200" v="23106" actId="1076"/>
          <ac:picMkLst>
            <pc:docMk/>
            <pc:sldMk cId="1254670379" sldId="410"/>
            <ac:picMk id="32" creationId="{872FB7F6-4300-4A3D-9274-0C2CE54A1698}"/>
          </ac:picMkLst>
        </pc:picChg>
      </pc:sldChg>
      <pc:sldChg chg="modSp add mod">
        <pc:chgData name="Alexandre Quach" userId="7bb690c8a6e028e4" providerId="LiveId" clId="{ABB54182-A498-4082-B9E2-F88554013BCA}" dt="2022-03-11T07:51:22.947" v="25593"/>
        <pc:sldMkLst>
          <pc:docMk/>
          <pc:sldMk cId="3473590240" sldId="411"/>
        </pc:sldMkLst>
        <pc:spChg chg="mod">
          <ac:chgData name="Alexandre Quach" userId="7bb690c8a6e028e4" providerId="LiveId" clId="{ABB54182-A498-4082-B9E2-F88554013BCA}" dt="2022-03-11T07:51:22.947" v="25593"/>
          <ac:spMkLst>
            <pc:docMk/>
            <pc:sldMk cId="3473590240" sldId="411"/>
            <ac:spMk id="2" creationId="{E10EEE52-4ED2-4F3A-8075-C2E90FFEBED6}"/>
          </ac:spMkLst>
        </pc:spChg>
      </pc:sldChg>
      <pc:sldChg chg="addSp delSp modSp add mod ord">
        <pc:chgData name="Alexandre Quach" userId="7bb690c8a6e028e4" providerId="LiveId" clId="{ABB54182-A498-4082-B9E2-F88554013BCA}" dt="2022-03-11T08:48:38.603" v="26025" actId="207"/>
        <pc:sldMkLst>
          <pc:docMk/>
          <pc:sldMk cId="194090099" sldId="412"/>
        </pc:sldMkLst>
        <pc:spChg chg="del mod">
          <ac:chgData name="Alexandre Quach" userId="7bb690c8a6e028e4" providerId="LiveId" clId="{ABB54182-A498-4082-B9E2-F88554013BCA}" dt="2022-03-11T07:57:07.202" v="25620" actId="478"/>
          <ac:spMkLst>
            <pc:docMk/>
            <pc:sldMk cId="194090099" sldId="412"/>
            <ac:spMk id="2" creationId="{E10EEE52-4ED2-4F3A-8075-C2E90FFEBED6}"/>
          </ac:spMkLst>
        </pc:spChg>
        <pc:spChg chg="add mod">
          <ac:chgData name="Alexandre Quach" userId="7bb690c8a6e028e4" providerId="LiveId" clId="{ABB54182-A498-4082-B9E2-F88554013BCA}" dt="2022-03-11T08:04:41.750" v="25919" actId="1035"/>
          <ac:spMkLst>
            <pc:docMk/>
            <pc:sldMk cId="194090099" sldId="412"/>
            <ac:spMk id="3" creationId="{FCAF66E5-09D5-4FDA-9885-A9E47F178E3A}"/>
          </ac:spMkLst>
        </pc:spChg>
        <pc:spChg chg="add del mod">
          <ac:chgData name="Alexandre Quach" userId="7bb690c8a6e028e4" providerId="LiveId" clId="{ABB54182-A498-4082-B9E2-F88554013BCA}" dt="2022-03-11T07:57:09.189" v="25621" actId="478"/>
          <ac:spMkLst>
            <pc:docMk/>
            <pc:sldMk cId="194090099" sldId="412"/>
            <ac:spMk id="14" creationId="{BF3E600B-DF9B-44A0-8822-53CC1130081E}"/>
          </ac:spMkLst>
        </pc:spChg>
        <pc:spChg chg="add mod">
          <ac:chgData name="Alexandre Quach" userId="7bb690c8a6e028e4" providerId="LiveId" clId="{ABB54182-A498-4082-B9E2-F88554013BCA}" dt="2022-03-11T08:04:41.750" v="25919" actId="1035"/>
          <ac:spMkLst>
            <pc:docMk/>
            <pc:sldMk cId="194090099" sldId="412"/>
            <ac:spMk id="31" creationId="{E095B946-9B24-44B5-AAD6-A3592CFFD5A0}"/>
          </ac:spMkLst>
        </pc:spChg>
        <pc:spChg chg="add mod">
          <ac:chgData name="Alexandre Quach" userId="7bb690c8a6e028e4" providerId="LiveId" clId="{ABB54182-A498-4082-B9E2-F88554013BCA}" dt="2022-03-11T08:04:41.750" v="25919" actId="1035"/>
          <ac:spMkLst>
            <pc:docMk/>
            <pc:sldMk cId="194090099" sldId="412"/>
            <ac:spMk id="32" creationId="{192D7260-D611-4368-A5D5-83CC9E1EDF53}"/>
          </ac:spMkLst>
        </pc:spChg>
        <pc:spChg chg="add mod">
          <ac:chgData name="Alexandre Quach" userId="7bb690c8a6e028e4" providerId="LiveId" clId="{ABB54182-A498-4082-B9E2-F88554013BCA}" dt="2022-03-11T08:04:41.750" v="25919" actId="1035"/>
          <ac:spMkLst>
            <pc:docMk/>
            <pc:sldMk cId="194090099" sldId="412"/>
            <ac:spMk id="33" creationId="{3958ECD8-2419-41F7-BB92-7FD9A7F73AC4}"/>
          </ac:spMkLst>
        </pc:spChg>
        <pc:spChg chg="add mod">
          <ac:chgData name="Alexandre Quach" userId="7bb690c8a6e028e4" providerId="LiveId" clId="{ABB54182-A498-4082-B9E2-F88554013BCA}" dt="2022-03-11T08:04:41.750" v="25919" actId="1035"/>
          <ac:spMkLst>
            <pc:docMk/>
            <pc:sldMk cId="194090099" sldId="412"/>
            <ac:spMk id="34" creationId="{362AA3FE-CBCB-41EE-9537-3356978FE122}"/>
          </ac:spMkLst>
        </pc:spChg>
        <pc:spChg chg="add mod">
          <ac:chgData name="Alexandre Quach" userId="7bb690c8a6e028e4" providerId="LiveId" clId="{ABB54182-A498-4082-B9E2-F88554013BCA}" dt="2022-03-11T08:04:41.750" v="25919" actId="1035"/>
          <ac:spMkLst>
            <pc:docMk/>
            <pc:sldMk cId="194090099" sldId="412"/>
            <ac:spMk id="35" creationId="{6D1DA766-A20D-492E-B98F-88095E5AFC7C}"/>
          </ac:spMkLst>
        </pc:spChg>
        <pc:spChg chg="add mod">
          <ac:chgData name="Alexandre Quach" userId="7bb690c8a6e028e4" providerId="LiveId" clId="{ABB54182-A498-4082-B9E2-F88554013BCA}" dt="2022-03-11T08:04:41.750" v="25919" actId="1035"/>
          <ac:spMkLst>
            <pc:docMk/>
            <pc:sldMk cId="194090099" sldId="412"/>
            <ac:spMk id="36" creationId="{3116CA5B-EC93-4FBD-9B01-C3E598E6EE7D}"/>
          </ac:spMkLst>
        </pc:spChg>
        <pc:spChg chg="add mod">
          <ac:chgData name="Alexandre Quach" userId="7bb690c8a6e028e4" providerId="LiveId" clId="{ABB54182-A498-4082-B9E2-F88554013BCA}" dt="2022-03-11T08:04:51.006" v="25935" actId="1036"/>
          <ac:spMkLst>
            <pc:docMk/>
            <pc:sldMk cId="194090099" sldId="412"/>
            <ac:spMk id="49" creationId="{87544D84-B04B-445B-8E20-2D2FC9D4C3F0}"/>
          </ac:spMkLst>
        </pc:spChg>
        <pc:spChg chg="add mod">
          <ac:chgData name="Alexandre Quach" userId="7bb690c8a6e028e4" providerId="LiveId" clId="{ABB54182-A498-4082-B9E2-F88554013BCA}" dt="2022-03-11T08:04:51.006" v="25935" actId="1036"/>
          <ac:spMkLst>
            <pc:docMk/>
            <pc:sldMk cId="194090099" sldId="412"/>
            <ac:spMk id="50" creationId="{8E2D85FB-0FD6-4FDB-A123-25ACBED79373}"/>
          </ac:spMkLst>
        </pc:spChg>
        <pc:spChg chg="add mod">
          <ac:chgData name="Alexandre Quach" userId="7bb690c8a6e028e4" providerId="LiveId" clId="{ABB54182-A498-4082-B9E2-F88554013BCA}" dt="2022-03-11T08:04:51.006" v="25935" actId="1036"/>
          <ac:spMkLst>
            <pc:docMk/>
            <pc:sldMk cId="194090099" sldId="412"/>
            <ac:spMk id="51" creationId="{B2A4D6F8-D919-4193-A708-786B7AF3B59C}"/>
          </ac:spMkLst>
        </pc:spChg>
        <pc:spChg chg="add mod">
          <ac:chgData name="Alexandre Quach" userId="7bb690c8a6e028e4" providerId="LiveId" clId="{ABB54182-A498-4082-B9E2-F88554013BCA}" dt="2022-03-11T08:04:51.006" v="25935" actId="1036"/>
          <ac:spMkLst>
            <pc:docMk/>
            <pc:sldMk cId="194090099" sldId="412"/>
            <ac:spMk id="52" creationId="{40134128-C108-40DC-99E1-D37DD8463FD4}"/>
          </ac:spMkLst>
        </pc:spChg>
        <pc:spChg chg="add mod">
          <ac:chgData name="Alexandre Quach" userId="7bb690c8a6e028e4" providerId="LiveId" clId="{ABB54182-A498-4082-B9E2-F88554013BCA}" dt="2022-03-11T08:04:51.006" v="25935" actId="1036"/>
          <ac:spMkLst>
            <pc:docMk/>
            <pc:sldMk cId="194090099" sldId="412"/>
            <ac:spMk id="53" creationId="{51DFBDD7-4316-4C5F-B574-2355030A2914}"/>
          </ac:spMkLst>
        </pc:spChg>
        <pc:spChg chg="add mod">
          <ac:chgData name="Alexandre Quach" userId="7bb690c8a6e028e4" providerId="LiveId" clId="{ABB54182-A498-4082-B9E2-F88554013BCA}" dt="2022-03-11T08:05:53.694" v="25966" actId="1076"/>
          <ac:spMkLst>
            <pc:docMk/>
            <pc:sldMk cId="194090099" sldId="412"/>
            <ac:spMk id="54" creationId="{CD69821A-35E8-4092-9847-0146B6A69700}"/>
          </ac:spMkLst>
        </pc:spChg>
        <pc:spChg chg="add mod">
          <ac:chgData name="Alexandre Quach" userId="7bb690c8a6e028e4" providerId="LiveId" clId="{ABB54182-A498-4082-B9E2-F88554013BCA}" dt="2022-03-11T08:06:38.289" v="25979" actId="20577"/>
          <ac:spMkLst>
            <pc:docMk/>
            <pc:sldMk cId="194090099" sldId="412"/>
            <ac:spMk id="57" creationId="{CBAE39F2-9031-4238-B589-CF2EFF38FAA0}"/>
          </ac:spMkLst>
        </pc:spChg>
        <pc:spChg chg="add mod">
          <ac:chgData name="Alexandre Quach" userId="7bb690c8a6e028e4" providerId="LiveId" clId="{ABB54182-A498-4082-B9E2-F88554013BCA}" dt="2022-03-11T08:48:38.603" v="26025" actId="207"/>
          <ac:spMkLst>
            <pc:docMk/>
            <pc:sldMk cId="194090099" sldId="412"/>
            <ac:spMk id="58" creationId="{EFF509E3-4E27-4F01-A2FC-3221630C0D7B}"/>
          </ac:spMkLst>
        </pc:spChg>
        <pc:grpChg chg="mod">
          <ac:chgData name="Alexandre Quach" userId="7bb690c8a6e028e4" providerId="LiveId" clId="{ABB54182-A498-4082-B9E2-F88554013BCA}" dt="2022-03-11T08:04:34.343" v="25900" actId="14100"/>
          <ac:grpSpMkLst>
            <pc:docMk/>
            <pc:sldMk cId="194090099" sldId="412"/>
            <ac:grpSpMk id="11" creationId="{C49A48C6-402B-4648-B201-CBA371111691}"/>
          </ac:grpSpMkLst>
        </pc:grpChg>
        <pc:grpChg chg="mod">
          <ac:chgData name="Alexandre Quach" userId="7bb690c8a6e028e4" providerId="LiveId" clId="{ABB54182-A498-4082-B9E2-F88554013BCA}" dt="2022-03-11T08:04:41.750" v="25919" actId="1035"/>
          <ac:grpSpMkLst>
            <pc:docMk/>
            <pc:sldMk cId="194090099" sldId="412"/>
            <ac:grpSpMk id="20" creationId="{A914E336-A3C4-486A-A697-DC24DC5762A7}"/>
          </ac:grpSpMkLst>
        </pc:grpChg>
        <pc:picChg chg="mod">
          <ac:chgData name="Alexandre Quach" userId="7bb690c8a6e028e4" providerId="LiveId" clId="{ABB54182-A498-4082-B9E2-F88554013BCA}" dt="2022-03-11T07:57:15.394" v="25622" actId="1076"/>
          <ac:picMkLst>
            <pc:docMk/>
            <pc:sldMk cId="194090099" sldId="412"/>
            <ac:picMk id="13" creationId="{D48B3737-D703-4918-8DD1-8221557E6A05}"/>
          </ac:picMkLst>
        </pc:picChg>
        <pc:picChg chg="mod">
          <ac:chgData name="Alexandre Quach" userId="7bb690c8a6e028e4" providerId="LiveId" clId="{ABB54182-A498-4082-B9E2-F88554013BCA}" dt="2022-03-11T07:57:15.394" v="25622" actId="1076"/>
          <ac:picMkLst>
            <pc:docMk/>
            <pc:sldMk cId="194090099" sldId="412"/>
            <ac:picMk id="15" creationId="{46829467-21FA-4B4E-BE9A-EAB8FA3E7D64}"/>
          </ac:picMkLst>
        </pc:picChg>
        <pc:picChg chg="mod">
          <ac:chgData name="Alexandre Quach" userId="7bb690c8a6e028e4" providerId="LiveId" clId="{ABB54182-A498-4082-B9E2-F88554013BCA}" dt="2022-03-11T07:57:15.394" v="25622" actId="1076"/>
          <ac:picMkLst>
            <pc:docMk/>
            <pc:sldMk cId="194090099" sldId="412"/>
            <ac:picMk id="17" creationId="{1F9FDC87-CE72-456E-B0B7-5FDFF30853D7}"/>
          </ac:picMkLst>
        </pc:picChg>
        <pc:picChg chg="add mod">
          <ac:chgData name="Alexandre Quach" userId="7bb690c8a6e028e4" providerId="LiveId" clId="{ABB54182-A498-4082-B9E2-F88554013BCA}" dt="2022-03-11T08:04:51.006" v="25935" actId="1036"/>
          <ac:picMkLst>
            <pc:docMk/>
            <pc:sldMk cId="194090099" sldId="412"/>
            <ac:picMk id="18" creationId="{D7D09AE2-4623-442D-9C76-E24C4BAF040F}"/>
          </ac:picMkLst>
        </pc:picChg>
        <pc:picChg chg="mod">
          <ac:chgData name="Alexandre Quach" userId="7bb690c8a6e028e4" providerId="LiveId" clId="{ABB54182-A498-4082-B9E2-F88554013BCA}" dt="2022-03-11T07:57:15.394" v="25622" actId="1076"/>
          <ac:picMkLst>
            <pc:docMk/>
            <pc:sldMk cId="194090099" sldId="412"/>
            <ac:picMk id="19" creationId="{07D3CFFC-A08F-48DF-92E1-298FC228961D}"/>
          </ac:picMkLst>
        </pc:picChg>
        <pc:picChg chg="mod">
          <ac:chgData name="Alexandre Quach" userId="7bb690c8a6e028e4" providerId="LiveId" clId="{ABB54182-A498-4082-B9E2-F88554013BCA}" dt="2022-03-11T07:57:15.394" v="25622" actId="1076"/>
          <ac:picMkLst>
            <pc:docMk/>
            <pc:sldMk cId="194090099" sldId="412"/>
            <ac:picMk id="21" creationId="{6AB28851-209C-4763-9114-2EBE084DA8F2}"/>
          </ac:picMkLst>
        </pc:picChg>
        <pc:picChg chg="mod">
          <ac:chgData name="Alexandre Quach" userId="7bb690c8a6e028e4" providerId="LiveId" clId="{ABB54182-A498-4082-B9E2-F88554013BCA}" dt="2022-03-11T07:57:15.394" v="25622" actId="1076"/>
          <ac:picMkLst>
            <pc:docMk/>
            <pc:sldMk cId="194090099" sldId="412"/>
            <ac:picMk id="23" creationId="{8DA0FBC4-2DE3-44A1-8FCC-F02BB199D643}"/>
          </ac:picMkLst>
        </pc:picChg>
        <pc:picChg chg="mod">
          <ac:chgData name="Alexandre Quach" userId="7bb690c8a6e028e4" providerId="LiveId" clId="{ABB54182-A498-4082-B9E2-F88554013BCA}" dt="2022-03-11T07:57:15.394" v="25622" actId="1076"/>
          <ac:picMkLst>
            <pc:docMk/>
            <pc:sldMk cId="194090099" sldId="412"/>
            <ac:picMk id="25" creationId="{42BAF03C-9B45-4E5C-B521-13100631396C}"/>
          </ac:picMkLst>
        </pc:picChg>
        <pc:picChg chg="add mod">
          <ac:chgData name="Alexandre Quach" userId="7bb690c8a6e028e4" providerId="LiveId" clId="{ABB54182-A498-4082-B9E2-F88554013BCA}" dt="2022-03-11T08:00:09.038" v="25643" actId="14100"/>
          <ac:picMkLst>
            <pc:docMk/>
            <pc:sldMk cId="194090099" sldId="412"/>
            <ac:picMk id="37" creationId="{D6CD7271-24C1-4241-A872-1D93E1E3717F}"/>
          </ac:picMkLst>
        </pc:picChg>
        <pc:picChg chg="add mod">
          <ac:chgData name="Alexandre Quach" userId="7bb690c8a6e028e4" providerId="LiveId" clId="{ABB54182-A498-4082-B9E2-F88554013BCA}" dt="2022-03-11T08:05:34.936" v="25949" actId="1076"/>
          <ac:picMkLst>
            <pc:docMk/>
            <pc:sldMk cId="194090099" sldId="412"/>
            <ac:picMk id="39" creationId="{564CC2AE-7031-4D1B-B63E-497C68347718}"/>
          </ac:picMkLst>
        </pc:picChg>
        <pc:picChg chg="add mod">
          <ac:chgData name="Alexandre Quach" userId="7bb690c8a6e028e4" providerId="LiveId" clId="{ABB54182-A498-4082-B9E2-F88554013BCA}" dt="2022-03-11T08:04:51.006" v="25935" actId="1036"/>
          <ac:picMkLst>
            <pc:docMk/>
            <pc:sldMk cId="194090099" sldId="412"/>
            <ac:picMk id="41" creationId="{8029D830-EE71-47F7-B7E4-4437CE7C8FB5}"/>
          </ac:picMkLst>
        </pc:picChg>
        <pc:picChg chg="add mod">
          <ac:chgData name="Alexandre Quach" userId="7bb690c8a6e028e4" providerId="LiveId" clId="{ABB54182-A498-4082-B9E2-F88554013BCA}" dt="2022-03-11T08:04:51.006" v="25935" actId="1036"/>
          <ac:picMkLst>
            <pc:docMk/>
            <pc:sldMk cId="194090099" sldId="412"/>
            <ac:picMk id="43" creationId="{B103AD06-F3B3-479A-B9CC-2D8351026350}"/>
          </ac:picMkLst>
        </pc:picChg>
        <pc:picChg chg="add mod">
          <ac:chgData name="Alexandre Quach" userId="7bb690c8a6e028e4" providerId="LiveId" clId="{ABB54182-A498-4082-B9E2-F88554013BCA}" dt="2022-03-11T08:04:51.006" v="25935" actId="1036"/>
          <ac:picMkLst>
            <pc:docMk/>
            <pc:sldMk cId="194090099" sldId="412"/>
            <ac:picMk id="45" creationId="{71D8C067-B26D-4E2B-B904-90C4439DEB99}"/>
          </ac:picMkLst>
        </pc:picChg>
        <pc:picChg chg="add mod">
          <ac:chgData name="Alexandre Quach" userId="7bb690c8a6e028e4" providerId="LiveId" clId="{ABB54182-A498-4082-B9E2-F88554013BCA}" dt="2022-03-11T08:04:51.006" v="25935" actId="1036"/>
          <ac:picMkLst>
            <pc:docMk/>
            <pc:sldMk cId="194090099" sldId="412"/>
            <ac:picMk id="47" creationId="{DE3ED0B9-CB83-4D44-99D9-75553F0B72D4}"/>
          </ac:picMkLst>
        </pc:picChg>
        <pc:picChg chg="add mod">
          <ac:chgData name="Alexandre Quach" userId="7bb690c8a6e028e4" providerId="LiveId" clId="{ABB54182-A498-4082-B9E2-F88554013BCA}" dt="2022-03-11T08:06:17.926" v="25968" actId="1076"/>
          <ac:picMkLst>
            <pc:docMk/>
            <pc:sldMk cId="194090099" sldId="412"/>
            <ac:picMk id="56" creationId="{DA3DEA15-4C44-407A-B0CE-C5BDB16CAF8B}"/>
          </ac:picMkLst>
        </pc:picChg>
      </pc:sldChg>
      <pc:sldChg chg="addSp delSp modSp add mod">
        <pc:chgData name="Alexandre Quach" userId="7bb690c8a6e028e4" providerId="LiveId" clId="{ABB54182-A498-4082-B9E2-F88554013BCA}" dt="2022-03-11T09:29:23.991" v="26623" actId="14100"/>
        <pc:sldMkLst>
          <pc:docMk/>
          <pc:sldMk cId="2830150415" sldId="413"/>
        </pc:sldMkLst>
        <pc:spChg chg="del">
          <ac:chgData name="Alexandre Quach" userId="7bb690c8a6e028e4" providerId="LiveId" clId="{ABB54182-A498-4082-B9E2-F88554013BCA}" dt="2022-03-11T09:11:20.823" v="26051" actId="478"/>
          <ac:spMkLst>
            <pc:docMk/>
            <pc:sldMk cId="2830150415" sldId="413"/>
            <ac:spMk id="3" creationId="{FCAF66E5-09D5-4FDA-9885-A9E47F178E3A}"/>
          </ac:spMkLst>
        </pc:spChg>
        <pc:spChg chg="mod topLvl">
          <ac:chgData name="Alexandre Quach" userId="7bb690c8a6e028e4" providerId="LiveId" clId="{ABB54182-A498-4082-B9E2-F88554013BCA}" dt="2022-03-11T09:18:27.379" v="26164" actId="1076"/>
          <ac:spMkLst>
            <pc:docMk/>
            <pc:sldMk cId="2830150415" sldId="413"/>
            <ac:spMk id="12" creationId="{EB5D01DE-3CF9-4CDD-8D1A-0E85658C2280}"/>
          </ac:spMkLst>
        </pc:spChg>
        <pc:spChg chg="mod topLvl">
          <ac:chgData name="Alexandre Quach" userId="7bb690c8a6e028e4" providerId="LiveId" clId="{ABB54182-A498-4082-B9E2-F88554013BCA}" dt="2022-03-11T09:18:27.379" v="26164" actId="1076"/>
          <ac:spMkLst>
            <pc:docMk/>
            <pc:sldMk cId="2830150415" sldId="413"/>
            <ac:spMk id="14" creationId="{FE098B23-D315-41DD-94C6-8382CE114BC6}"/>
          </ac:spMkLst>
        </pc:spChg>
        <pc:spChg chg="mod topLvl">
          <ac:chgData name="Alexandre Quach" userId="7bb690c8a6e028e4" providerId="LiveId" clId="{ABB54182-A498-4082-B9E2-F88554013BCA}" dt="2022-03-11T09:18:27.379" v="26164" actId="1076"/>
          <ac:spMkLst>
            <pc:docMk/>
            <pc:sldMk cId="2830150415" sldId="413"/>
            <ac:spMk id="16" creationId="{557E5951-FA8F-41FA-9582-79B2BD3584FF}"/>
          </ac:spMkLst>
        </pc:spChg>
        <pc:spChg chg="del">
          <ac:chgData name="Alexandre Quach" userId="7bb690c8a6e028e4" providerId="LiveId" clId="{ABB54182-A498-4082-B9E2-F88554013BCA}" dt="2022-03-11T09:11:20.823" v="26051" actId="478"/>
          <ac:spMkLst>
            <pc:docMk/>
            <pc:sldMk cId="2830150415" sldId="413"/>
            <ac:spMk id="31" creationId="{E095B946-9B24-44B5-AAD6-A3592CFFD5A0}"/>
          </ac:spMkLst>
        </pc:spChg>
        <pc:spChg chg="del">
          <ac:chgData name="Alexandre Quach" userId="7bb690c8a6e028e4" providerId="LiveId" clId="{ABB54182-A498-4082-B9E2-F88554013BCA}" dt="2022-03-11T09:11:20.823" v="26051" actId="478"/>
          <ac:spMkLst>
            <pc:docMk/>
            <pc:sldMk cId="2830150415" sldId="413"/>
            <ac:spMk id="32" creationId="{192D7260-D611-4368-A5D5-83CC9E1EDF53}"/>
          </ac:spMkLst>
        </pc:spChg>
        <pc:spChg chg="del">
          <ac:chgData name="Alexandre Quach" userId="7bb690c8a6e028e4" providerId="LiveId" clId="{ABB54182-A498-4082-B9E2-F88554013BCA}" dt="2022-03-11T09:11:20.823" v="26051" actId="478"/>
          <ac:spMkLst>
            <pc:docMk/>
            <pc:sldMk cId="2830150415" sldId="413"/>
            <ac:spMk id="33" creationId="{3958ECD8-2419-41F7-BB92-7FD9A7F73AC4}"/>
          </ac:spMkLst>
        </pc:spChg>
        <pc:spChg chg="del">
          <ac:chgData name="Alexandre Quach" userId="7bb690c8a6e028e4" providerId="LiveId" clId="{ABB54182-A498-4082-B9E2-F88554013BCA}" dt="2022-03-11T09:11:20.823" v="26051" actId="478"/>
          <ac:spMkLst>
            <pc:docMk/>
            <pc:sldMk cId="2830150415" sldId="413"/>
            <ac:spMk id="34" creationId="{362AA3FE-CBCB-41EE-9537-3356978FE122}"/>
          </ac:spMkLst>
        </pc:spChg>
        <pc:spChg chg="del">
          <ac:chgData name="Alexandre Quach" userId="7bb690c8a6e028e4" providerId="LiveId" clId="{ABB54182-A498-4082-B9E2-F88554013BCA}" dt="2022-03-11T09:11:20.823" v="26051" actId="478"/>
          <ac:spMkLst>
            <pc:docMk/>
            <pc:sldMk cId="2830150415" sldId="413"/>
            <ac:spMk id="35" creationId="{6D1DA766-A20D-492E-B98F-88095E5AFC7C}"/>
          </ac:spMkLst>
        </pc:spChg>
        <pc:spChg chg="del">
          <ac:chgData name="Alexandre Quach" userId="7bb690c8a6e028e4" providerId="LiveId" clId="{ABB54182-A498-4082-B9E2-F88554013BCA}" dt="2022-03-11T09:11:20.823" v="26051" actId="478"/>
          <ac:spMkLst>
            <pc:docMk/>
            <pc:sldMk cId="2830150415" sldId="413"/>
            <ac:spMk id="36" creationId="{3116CA5B-EC93-4FBD-9B01-C3E598E6EE7D}"/>
          </ac:spMkLst>
        </pc:spChg>
        <pc:spChg chg="mod topLvl">
          <ac:chgData name="Alexandre Quach" userId="7bb690c8a6e028e4" providerId="LiveId" clId="{ABB54182-A498-4082-B9E2-F88554013BCA}" dt="2022-03-11T09:18:19.004" v="26161" actId="1076"/>
          <ac:spMkLst>
            <pc:docMk/>
            <pc:sldMk cId="2830150415" sldId="413"/>
            <ac:spMk id="38" creationId="{354CC6D4-4503-4953-B79A-053628C1A1C8}"/>
          </ac:spMkLst>
        </pc:spChg>
        <pc:spChg chg="mod topLvl">
          <ac:chgData name="Alexandre Quach" userId="7bb690c8a6e028e4" providerId="LiveId" clId="{ABB54182-A498-4082-B9E2-F88554013BCA}" dt="2022-03-11T09:18:19.004" v="26161" actId="1076"/>
          <ac:spMkLst>
            <pc:docMk/>
            <pc:sldMk cId="2830150415" sldId="413"/>
            <ac:spMk id="40" creationId="{30CBD964-B5A5-42E2-BE5A-82A9949190B9}"/>
          </ac:spMkLst>
        </pc:spChg>
        <pc:spChg chg="mod topLvl">
          <ac:chgData name="Alexandre Quach" userId="7bb690c8a6e028e4" providerId="LiveId" clId="{ABB54182-A498-4082-B9E2-F88554013BCA}" dt="2022-03-11T09:18:19.004" v="26161" actId="1076"/>
          <ac:spMkLst>
            <pc:docMk/>
            <pc:sldMk cId="2830150415" sldId="413"/>
            <ac:spMk id="42" creationId="{0E5742CD-6191-41F2-9E78-F545328A25BB}"/>
          </ac:spMkLst>
        </pc:spChg>
        <pc:spChg chg="mod topLvl">
          <ac:chgData name="Alexandre Quach" userId="7bb690c8a6e028e4" providerId="LiveId" clId="{ABB54182-A498-4082-B9E2-F88554013BCA}" dt="2022-03-11T09:19:42.778" v="26183" actId="1076"/>
          <ac:spMkLst>
            <pc:docMk/>
            <pc:sldMk cId="2830150415" sldId="413"/>
            <ac:spMk id="44" creationId="{0446A202-4A6C-44DE-A767-D939E37F43E6}"/>
          </ac:spMkLst>
        </pc:spChg>
        <pc:spChg chg="mod topLvl">
          <ac:chgData name="Alexandre Quach" userId="7bb690c8a6e028e4" providerId="LiveId" clId="{ABB54182-A498-4082-B9E2-F88554013BCA}" dt="2022-03-11T09:19:42.778" v="26183" actId="1076"/>
          <ac:spMkLst>
            <pc:docMk/>
            <pc:sldMk cId="2830150415" sldId="413"/>
            <ac:spMk id="46" creationId="{0B1EA4A7-1853-49E6-9F8F-81CE1F2A1AB5}"/>
          </ac:spMkLst>
        </pc:spChg>
        <pc:spChg chg="del">
          <ac:chgData name="Alexandre Quach" userId="7bb690c8a6e028e4" providerId="LiveId" clId="{ABB54182-A498-4082-B9E2-F88554013BCA}" dt="2022-03-11T09:11:22.395" v="26052" actId="478"/>
          <ac:spMkLst>
            <pc:docMk/>
            <pc:sldMk cId="2830150415" sldId="413"/>
            <ac:spMk id="49" creationId="{87544D84-B04B-445B-8E20-2D2FC9D4C3F0}"/>
          </ac:spMkLst>
        </pc:spChg>
        <pc:spChg chg="del">
          <ac:chgData name="Alexandre Quach" userId="7bb690c8a6e028e4" providerId="LiveId" clId="{ABB54182-A498-4082-B9E2-F88554013BCA}" dt="2022-03-11T09:11:20.823" v="26051" actId="478"/>
          <ac:spMkLst>
            <pc:docMk/>
            <pc:sldMk cId="2830150415" sldId="413"/>
            <ac:spMk id="50" creationId="{8E2D85FB-0FD6-4FDB-A123-25ACBED79373}"/>
          </ac:spMkLst>
        </pc:spChg>
        <pc:spChg chg="del">
          <ac:chgData name="Alexandre Quach" userId="7bb690c8a6e028e4" providerId="LiveId" clId="{ABB54182-A498-4082-B9E2-F88554013BCA}" dt="2022-03-11T09:11:20.823" v="26051" actId="478"/>
          <ac:spMkLst>
            <pc:docMk/>
            <pc:sldMk cId="2830150415" sldId="413"/>
            <ac:spMk id="51" creationId="{B2A4D6F8-D919-4193-A708-786B7AF3B59C}"/>
          </ac:spMkLst>
        </pc:spChg>
        <pc:spChg chg="del">
          <ac:chgData name="Alexandre Quach" userId="7bb690c8a6e028e4" providerId="LiveId" clId="{ABB54182-A498-4082-B9E2-F88554013BCA}" dt="2022-03-11T09:11:20.823" v="26051" actId="478"/>
          <ac:spMkLst>
            <pc:docMk/>
            <pc:sldMk cId="2830150415" sldId="413"/>
            <ac:spMk id="52" creationId="{40134128-C108-40DC-99E1-D37DD8463FD4}"/>
          </ac:spMkLst>
        </pc:spChg>
        <pc:spChg chg="del">
          <ac:chgData name="Alexandre Quach" userId="7bb690c8a6e028e4" providerId="LiveId" clId="{ABB54182-A498-4082-B9E2-F88554013BCA}" dt="2022-03-11T09:11:20.823" v="26051" actId="478"/>
          <ac:spMkLst>
            <pc:docMk/>
            <pc:sldMk cId="2830150415" sldId="413"/>
            <ac:spMk id="53" creationId="{51DFBDD7-4316-4C5F-B574-2355030A2914}"/>
          </ac:spMkLst>
        </pc:spChg>
        <pc:spChg chg="del">
          <ac:chgData name="Alexandre Quach" userId="7bb690c8a6e028e4" providerId="LiveId" clId="{ABB54182-A498-4082-B9E2-F88554013BCA}" dt="2022-03-11T09:11:20.823" v="26051" actId="478"/>
          <ac:spMkLst>
            <pc:docMk/>
            <pc:sldMk cId="2830150415" sldId="413"/>
            <ac:spMk id="54" creationId="{CD69821A-35E8-4092-9847-0146B6A69700}"/>
          </ac:spMkLst>
        </pc:spChg>
        <pc:spChg chg="del">
          <ac:chgData name="Alexandre Quach" userId="7bb690c8a6e028e4" providerId="LiveId" clId="{ABB54182-A498-4082-B9E2-F88554013BCA}" dt="2022-03-11T09:11:20.823" v="26051" actId="478"/>
          <ac:spMkLst>
            <pc:docMk/>
            <pc:sldMk cId="2830150415" sldId="413"/>
            <ac:spMk id="57" creationId="{CBAE39F2-9031-4238-B589-CF2EFF38FAA0}"/>
          </ac:spMkLst>
        </pc:spChg>
        <pc:spChg chg="mod">
          <ac:chgData name="Alexandre Quach" userId="7bb690c8a6e028e4" providerId="LiveId" clId="{ABB54182-A498-4082-B9E2-F88554013BCA}" dt="2022-03-11T09:29:23.991" v="26623" actId="14100"/>
          <ac:spMkLst>
            <pc:docMk/>
            <pc:sldMk cId="2830150415" sldId="413"/>
            <ac:spMk id="58" creationId="{EFF509E3-4E27-4F01-A2FC-3221630C0D7B}"/>
          </ac:spMkLst>
        </pc:spChg>
        <pc:spChg chg="mod">
          <ac:chgData name="Alexandre Quach" userId="7bb690c8a6e028e4" providerId="LiveId" clId="{ABB54182-A498-4082-B9E2-F88554013BCA}" dt="2022-03-11T09:12:20.679" v="26126"/>
          <ac:spMkLst>
            <pc:docMk/>
            <pc:sldMk cId="2830150415" sldId="413"/>
            <ac:spMk id="60" creationId="{2519A5B4-4379-4D39-94C5-2974D8487DB1}"/>
          </ac:spMkLst>
        </pc:spChg>
        <pc:spChg chg="add mod">
          <ac:chgData name="Alexandre Quach" userId="7bb690c8a6e028e4" providerId="LiveId" clId="{ABB54182-A498-4082-B9E2-F88554013BCA}" dt="2022-03-11T09:12:35.432" v="26128"/>
          <ac:spMkLst>
            <pc:docMk/>
            <pc:sldMk cId="2830150415" sldId="413"/>
            <ac:spMk id="63" creationId="{C6E8106D-9EDA-4BF4-8214-1C77ED9D5FF0}"/>
          </ac:spMkLst>
        </pc:spChg>
        <pc:spChg chg="add mod">
          <ac:chgData name="Alexandre Quach" userId="7bb690c8a6e028e4" providerId="LiveId" clId="{ABB54182-A498-4082-B9E2-F88554013BCA}" dt="2022-03-11T09:12:35.432" v="26128"/>
          <ac:spMkLst>
            <pc:docMk/>
            <pc:sldMk cId="2830150415" sldId="413"/>
            <ac:spMk id="64" creationId="{0EE02377-5903-4A34-9A9A-29BB13661CEE}"/>
          </ac:spMkLst>
        </pc:spChg>
        <pc:spChg chg="mod">
          <ac:chgData name="Alexandre Quach" userId="7bb690c8a6e028e4" providerId="LiveId" clId="{ABB54182-A498-4082-B9E2-F88554013BCA}" dt="2022-03-11T09:15:40.498" v="26139"/>
          <ac:spMkLst>
            <pc:docMk/>
            <pc:sldMk cId="2830150415" sldId="413"/>
            <ac:spMk id="77" creationId="{8F537FF6-8621-44AF-8DAB-DC4670397374}"/>
          </ac:spMkLst>
        </pc:spChg>
        <pc:spChg chg="mod">
          <ac:chgData name="Alexandre Quach" userId="7bb690c8a6e028e4" providerId="LiveId" clId="{ABB54182-A498-4082-B9E2-F88554013BCA}" dt="2022-03-11T09:15:40.498" v="26139"/>
          <ac:spMkLst>
            <pc:docMk/>
            <pc:sldMk cId="2830150415" sldId="413"/>
            <ac:spMk id="79" creationId="{0B846F4A-3FC8-42B5-A3CB-D3E41CC1723B}"/>
          </ac:spMkLst>
        </pc:spChg>
        <pc:spChg chg="mod">
          <ac:chgData name="Alexandre Quach" userId="7bb690c8a6e028e4" providerId="LiveId" clId="{ABB54182-A498-4082-B9E2-F88554013BCA}" dt="2022-03-11T09:15:40.498" v="26139"/>
          <ac:spMkLst>
            <pc:docMk/>
            <pc:sldMk cId="2830150415" sldId="413"/>
            <ac:spMk id="88" creationId="{9E3A4325-B189-4362-ABBB-058622793DD6}"/>
          </ac:spMkLst>
        </pc:spChg>
        <pc:spChg chg="mod">
          <ac:chgData name="Alexandre Quach" userId="7bb690c8a6e028e4" providerId="LiveId" clId="{ABB54182-A498-4082-B9E2-F88554013BCA}" dt="2022-03-11T09:15:40.498" v="26139"/>
          <ac:spMkLst>
            <pc:docMk/>
            <pc:sldMk cId="2830150415" sldId="413"/>
            <ac:spMk id="98" creationId="{DB149246-5E4D-4681-849B-5042504D58C8}"/>
          </ac:spMkLst>
        </pc:spChg>
        <pc:spChg chg="mod">
          <ac:chgData name="Alexandre Quach" userId="7bb690c8a6e028e4" providerId="LiveId" clId="{ABB54182-A498-4082-B9E2-F88554013BCA}" dt="2022-03-11T09:15:40.498" v="26139"/>
          <ac:spMkLst>
            <pc:docMk/>
            <pc:sldMk cId="2830150415" sldId="413"/>
            <ac:spMk id="106" creationId="{666DCA6B-83F4-4D9C-B532-A7B0DA7CD95A}"/>
          </ac:spMkLst>
        </pc:spChg>
        <pc:spChg chg="mod">
          <ac:chgData name="Alexandre Quach" userId="7bb690c8a6e028e4" providerId="LiveId" clId="{ABB54182-A498-4082-B9E2-F88554013BCA}" dt="2022-03-11T09:15:40.498" v="26139"/>
          <ac:spMkLst>
            <pc:docMk/>
            <pc:sldMk cId="2830150415" sldId="413"/>
            <ac:spMk id="110" creationId="{2634B864-1989-4FF6-9E0A-9BBA57FFC990}"/>
          </ac:spMkLst>
        </pc:spChg>
        <pc:spChg chg="mod">
          <ac:chgData name="Alexandre Quach" userId="7bb690c8a6e028e4" providerId="LiveId" clId="{ABB54182-A498-4082-B9E2-F88554013BCA}" dt="2022-03-11T09:15:40.498" v="26139"/>
          <ac:spMkLst>
            <pc:docMk/>
            <pc:sldMk cId="2830150415" sldId="413"/>
            <ac:spMk id="115" creationId="{56183E7A-2B79-414C-9A3D-2B0F51FB24B7}"/>
          </ac:spMkLst>
        </pc:spChg>
        <pc:spChg chg="mod">
          <ac:chgData name="Alexandre Quach" userId="7bb690c8a6e028e4" providerId="LiveId" clId="{ABB54182-A498-4082-B9E2-F88554013BCA}" dt="2022-03-11T09:15:40.498" v="26139"/>
          <ac:spMkLst>
            <pc:docMk/>
            <pc:sldMk cId="2830150415" sldId="413"/>
            <ac:spMk id="125" creationId="{46210E44-FE28-4C3D-AF63-9B80CFB9CE9F}"/>
          </ac:spMkLst>
        </pc:spChg>
        <pc:spChg chg="mod topLvl">
          <ac:chgData name="Alexandre Quach" userId="7bb690c8a6e028e4" providerId="LiveId" clId="{ABB54182-A498-4082-B9E2-F88554013BCA}" dt="2022-03-11T09:19:42.778" v="26183" actId="1076"/>
          <ac:spMkLst>
            <pc:docMk/>
            <pc:sldMk cId="2830150415" sldId="413"/>
            <ac:spMk id="126" creationId="{A1F0FE07-BAA2-4323-8353-58D2C1842023}"/>
          </ac:spMkLst>
        </pc:spChg>
        <pc:spChg chg="mod topLvl">
          <ac:chgData name="Alexandre Quach" userId="7bb690c8a6e028e4" providerId="LiveId" clId="{ABB54182-A498-4082-B9E2-F88554013BCA}" dt="2022-03-11T09:19:42.778" v="26183" actId="1076"/>
          <ac:spMkLst>
            <pc:docMk/>
            <pc:sldMk cId="2830150415" sldId="413"/>
            <ac:spMk id="127" creationId="{C12800D8-594A-4179-B95D-3863F83A5A4A}"/>
          </ac:spMkLst>
        </pc:spChg>
        <pc:spChg chg="mod topLvl">
          <ac:chgData name="Alexandre Quach" userId="7bb690c8a6e028e4" providerId="LiveId" clId="{ABB54182-A498-4082-B9E2-F88554013BCA}" dt="2022-03-11T09:19:42.778" v="26183" actId="1076"/>
          <ac:spMkLst>
            <pc:docMk/>
            <pc:sldMk cId="2830150415" sldId="413"/>
            <ac:spMk id="128" creationId="{40D5AB67-9F87-49DB-8D29-5ED6B9CF23DC}"/>
          </ac:spMkLst>
        </pc:spChg>
        <pc:spChg chg="mod topLvl">
          <ac:chgData name="Alexandre Quach" userId="7bb690c8a6e028e4" providerId="LiveId" clId="{ABB54182-A498-4082-B9E2-F88554013BCA}" dt="2022-03-11T09:19:42.778" v="26183" actId="1076"/>
          <ac:spMkLst>
            <pc:docMk/>
            <pc:sldMk cId="2830150415" sldId="413"/>
            <ac:spMk id="129" creationId="{66B2C47D-7612-4F63-B71D-CD7B156817D8}"/>
          </ac:spMkLst>
        </pc:spChg>
        <pc:spChg chg="mod topLvl">
          <ac:chgData name="Alexandre Quach" userId="7bb690c8a6e028e4" providerId="LiveId" clId="{ABB54182-A498-4082-B9E2-F88554013BCA}" dt="2022-03-11T09:19:42.778" v="26183" actId="1076"/>
          <ac:spMkLst>
            <pc:docMk/>
            <pc:sldMk cId="2830150415" sldId="413"/>
            <ac:spMk id="130" creationId="{01A55F55-E534-4FCE-B502-08A6CD05E29F}"/>
          </ac:spMkLst>
        </pc:spChg>
        <pc:spChg chg="mod topLvl">
          <ac:chgData name="Alexandre Quach" userId="7bb690c8a6e028e4" providerId="LiveId" clId="{ABB54182-A498-4082-B9E2-F88554013BCA}" dt="2022-03-11T09:19:42.778" v="26183" actId="1076"/>
          <ac:spMkLst>
            <pc:docMk/>
            <pc:sldMk cId="2830150415" sldId="413"/>
            <ac:spMk id="131" creationId="{2CA98E77-04A8-4853-B8D9-195E09DDEE81}"/>
          </ac:spMkLst>
        </pc:spChg>
        <pc:spChg chg="mod topLvl">
          <ac:chgData name="Alexandre Quach" userId="7bb690c8a6e028e4" providerId="LiveId" clId="{ABB54182-A498-4082-B9E2-F88554013BCA}" dt="2022-03-11T09:19:42.778" v="26183" actId="1076"/>
          <ac:spMkLst>
            <pc:docMk/>
            <pc:sldMk cId="2830150415" sldId="413"/>
            <ac:spMk id="132" creationId="{BA6BF652-E1E2-406D-80A4-2E49153F1852}"/>
          </ac:spMkLst>
        </pc:spChg>
        <pc:spChg chg="del mod topLvl">
          <ac:chgData name="Alexandre Quach" userId="7bb690c8a6e028e4" providerId="LiveId" clId="{ABB54182-A498-4082-B9E2-F88554013BCA}" dt="2022-03-11T09:19:32.654" v="26180" actId="478"/>
          <ac:spMkLst>
            <pc:docMk/>
            <pc:sldMk cId="2830150415" sldId="413"/>
            <ac:spMk id="133" creationId="{89A31024-A78F-4C97-8110-329BA6D7AC13}"/>
          </ac:spMkLst>
        </pc:spChg>
        <pc:spChg chg="mod topLvl">
          <ac:chgData name="Alexandre Quach" userId="7bb690c8a6e028e4" providerId="LiveId" clId="{ABB54182-A498-4082-B9E2-F88554013BCA}" dt="2022-03-11T09:19:42.778" v="26183" actId="1076"/>
          <ac:spMkLst>
            <pc:docMk/>
            <pc:sldMk cId="2830150415" sldId="413"/>
            <ac:spMk id="134" creationId="{8727C1F5-25DD-43A7-99FA-83F7672D8360}"/>
          </ac:spMkLst>
        </pc:spChg>
        <pc:spChg chg="del mod topLvl">
          <ac:chgData name="Alexandre Quach" userId="7bb690c8a6e028e4" providerId="LiveId" clId="{ABB54182-A498-4082-B9E2-F88554013BCA}" dt="2022-03-11T09:19:33.260" v="26181" actId="478"/>
          <ac:spMkLst>
            <pc:docMk/>
            <pc:sldMk cId="2830150415" sldId="413"/>
            <ac:spMk id="135" creationId="{67DAD374-0DA0-4084-8CBC-201FB71685D6}"/>
          </ac:spMkLst>
        </pc:spChg>
        <pc:spChg chg="add del mod topLvl">
          <ac:chgData name="Alexandre Quach" userId="7bb690c8a6e028e4" providerId="LiveId" clId="{ABB54182-A498-4082-B9E2-F88554013BCA}" dt="2022-03-11T09:19:42.778" v="26183" actId="1076"/>
          <ac:spMkLst>
            <pc:docMk/>
            <pc:sldMk cId="2830150415" sldId="413"/>
            <ac:spMk id="136" creationId="{699DA6CB-A3DD-4A52-B739-87B334DBA41D}"/>
          </ac:spMkLst>
        </pc:spChg>
        <pc:spChg chg="add del mod topLvl">
          <ac:chgData name="Alexandre Quach" userId="7bb690c8a6e028e4" providerId="LiveId" clId="{ABB54182-A498-4082-B9E2-F88554013BCA}" dt="2022-03-11T09:19:42.778" v="26183" actId="1076"/>
          <ac:spMkLst>
            <pc:docMk/>
            <pc:sldMk cId="2830150415" sldId="413"/>
            <ac:spMk id="137" creationId="{6BD1DD38-55DB-43A3-B2E3-1B0D279C7626}"/>
          </ac:spMkLst>
        </pc:spChg>
        <pc:grpChg chg="del mod">
          <ac:chgData name="Alexandre Quach" userId="7bb690c8a6e028e4" providerId="LiveId" clId="{ABB54182-A498-4082-B9E2-F88554013BCA}" dt="2022-03-11T09:16:01.159" v="26142" actId="165"/>
          <ac:grpSpMkLst>
            <pc:docMk/>
            <pc:sldMk cId="2830150415" sldId="413"/>
            <ac:grpSpMk id="2" creationId="{61420A3B-E997-4B57-9CB2-DF67634FEBAD}"/>
          </ac:grpSpMkLst>
        </pc:grpChg>
        <pc:grpChg chg="mod">
          <ac:chgData name="Alexandre Quach" userId="7bb690c8a6e028e4" providerId="LiveId" clId="{ABB54182-A498-4082-B9E2-F88554013BCA}" dt="2022-03-11T09:11:26.915" v="26053" actId="1076"/>
          <ac:grpSpMkLst>
            <pc:docMk/>
            <pc:sldMk cId="2830150415" sldId="413"/>
            <ac:grpSpMk id="11" creationId="{C49A48C6-402B-4648-B201-CBA371111691}"/>
          </ac:grpSpMkLst>
        </pc:grpChg>
        <pc:grpChg chg="mod">
          <ac:chgData name="Alexandre Quach" userId="7bb690c8a6e028e4" providerId="LiveId" clId="{ABB54182-A498-4082-B9E2-F88554013BCA}" dt="2022-03-11T09:11:26.915" v="26053" actId="1076"/>
          <ac:grpSpMkLst>
            <pc:docMk/>
            <pc:sldMk cId="2830150415" sldId="413"/>
            <ac:grpSpMk id="20" creationId="{A914E336-A3C4-486A-A697-DC24DC5762A7}"/>
          </ac:grpSpMkLst>
        </pc:grpChg>
        <pc:grpChg chg="add del mod">
          <ac:chgData name="Alexandre Quach" userId="7bb690c8a6e028e4" providerId="LiveId" clId="{ABB54182-A498-4082-B9E2-F88554013BCA}" dt="2022-03-11T09:15:25.390" v="26137" actId="478"/>
          <ac:grpSpMkLst>
            <pc:docMk/>
            <pc:sldMk cId="2830150415" sldId="413"/>
            <ac:grpSpMk id="48" creationId="{A07B15F5-170A-4C96-AE01-A62179E49247}"/>
          </ac:grpSpMkLst>
        </pc:grpChg>
        <pc:grpChg chg="add del mod">
          <ac:chgData name="Alexandre Quach" userId="7bb690c8a6e028e4" providerId="LiveId" clId="{ABB54182-A498-4082-B9E2-F88554013BCA}" dt="2022-03-11T09:15:27.556" v="26138" actId="478"/>
          <ac:grpSpMkLst>
            <pc:docMk/>
            <pc:sldMk cId="2830150415" sldId="413"/>
            <ac:grpSpMk id="62" creationId="{658CBCCF-AC70-4DBB-8FD0-9D72F24BA058}"/>
          </ac:grpSpMkLst>
        </pc:grpChg>
        <pc:grpChg chg="add del mod">
          <ac:chgData name="Alexandre Quach" userId="7bb690c8a6e028e4" providerId="LiveId" clId="{ABB54182-A498-4082-B9E2-F88554013BCA}" dt="2022-03-11T09:15:25.390" v="26137" actId="478"/>
          <ac:grpSpMkLst>
            <pc:docMk/>
            <pc:sldMk cId="2830150415" sldId="413"/>
            <ac:grpSpMk id="65" creationId="{148B2AE4-C955-4A23-A5F7-601E21359853}"/>
          </ac:grpSpMkLst>
        </pc:grpChg>
        <pc:grpChg chg="mod">
          <ac:chgData name="Alexandre Quach" userId="7bb690c8a6e028e4" providerId="LiveId" clId="{ABB54182-A498-4082-B9E2-F88554013BCA}" dt="2022-03-11T09:12:52.987" v="26132"/>
          <ac:grpSpMkLst>
            <pc:docMk/>
            <pc:sldMk cId="2830150415" sldId="413"/>
            <ac:grpSpMk id="66" creationId="{31C18347-1664-4399-8061-4B368F645D2B}"/>
          </ac:grpSpMkLst>
        </pc:grpChg>
        <pc:grpChg chg="add del mod">
          <ac:chgData name="Alexandre Quach" userId="7bb690c8a6e028e4" providerId="LiveId" clId="{ABB54182-A498-4082-B9E2-F88554013BCA}" dt="2022-03-11T09:19:42.778" v="26183" actId="1076"/>
          <ac:grpSpMkLst>
            <pc:docMk/>
            <pc:sldMk cId="2830150415" sldId="413"/>
            <ac:grpSpMk id="71" creationId="{B94AFF88-9A8F-41D6-AFBF-6BA46D6AC819}"/>
          </ac:grpSpMkLst>
        </pc:grpChg>
        <pc:grpChg chg="mod">
          <ac:chgData name="Alexandre Quach" userId="7bb690c8a6e028e4" providerId="LiveId" clId="{ABB54182-A498-4082-B9E2-F88554013BCA}" dt="2022-03-11T09:15:40.498" v="26139"/>
          <ac:grpSpMkLst>
            <pc:docMk/>
            <pc:sldMk cId="2830150415" sldId="413"/>
            <ac:grpSpMk id="72" creationId="{D0FC071E-3A30-4FC7-B974-C32B48F9F968}"/>
          </ac:grpSpMkLst>
        </pc:grpChg>
        <pc:grpChg chg="mod">
          <ac:chgData name="Alexandre Quach" userId="7bb690c8a6e028e4" providerId="LiveId" clId="{ABB54182-A498-4082-B9E2-F88554013BCA}" dt="2022-03-11T09:15:40.498" v="26139"/>
          <ac:grpSpMkLst>
            <pc:docMk/>
            <pc:sldMk cId="2830150415" sldId="413"/>
            <ac:grpSpMk id="74" creationId="{994E204E-64D2-4994-BC2A-C487EE0F157B}"/>
          </ac:grpSpMkLst>
        </pc:grpChg>
        <pc:grpChg chg="add mod">
          <ac:chgData name="Alexandre Quach" userId="7bb690c8a6e028e4" providerId="LiveId" clId="{ABB54182-A498-4082-B9E2-F88554013BCA}" dt="2022-03-11T09:18:19.004" v="26161" actId="1076"/>
          <ac:grpSpMkLst>
            <pc:docMk/>
            <pc:sldMk cId="2830150415" sldId="413"/>
            <ac:grpSpMk id="80" creationId="{5204E23E-6CC1-4B0F-AADD-28F6B0DA63B5}"/>
          </ac:grpSpMkLst>
        </pc:grpChg>
        <pc:grpChg chg="mod">
          <ac:chgData name="Alexandre Quach" userId="7bb690c8a6e028e4" providerId="LiveId" clId="{ABB54182-A498-4082-B9E2-F88554013BCA}" dt="2022-03-11T09:15:40.498" v="26139"/>
          <ac:grpSpMkLst>
            <pc:docMk/>
            <pc:sldMk cId="2830150415" sldId="413"/>
            <ac:grpSpMk id="81" creationId="{A8C1BAC6-6BE5-4F35-9489-3E81701B4D2E}"/>
          </ac:grpSpMkLst>
        </pc:grpChg>
        <pc:grpChg chg="add mod">
          <ac:chgData name="Alexandre Quach" userId="7bb690c8a6e028e4" providerId="LiveId" clId="{ABB54182-A498-4082-B9E2-F88554013BCA}" dt="2022-03-11T09:18:27.379" v="26164" actId="1076"/>
          <ac:grpSpMkLst>
            <pc:docMk/>
            <pc:sldMk cId="2830150415" sldId="413"/>
            <ac:grpSpMk id="85" creationId="{114ABE05-E40C-46DE-A578-A78C656AD7F9}"/>
          </ac:grpSpMkLst>
        </pc:grpChg>
        <pc:grpChg chg="add mod">
          <ac:chgData name="Alexandre Quach" userId="7bb690c8a6e028e4" providerId="LiveId" clId="{ABB54182-A498-4082-B9E2-F88554013BCA}" dt="2022-03-11T09:19:42.778" v="26183" actId="1076"/>
          <ac:grpSpMkLst>
            <pc:docMk/>
            <pc:sldMk cId="2830150415" sldId="413"/>
            <ac:grpSpMk id="90" creationId="{F1AB2946-9C86-463D-A5C8-DE121A6E77A6}"/>
          </ac:grpSpMkLst>
        </pc:grpChg>
        <pc:grpChg chg="mod">
          <ac:chgData name="Alexandre Quach" userId="7bb690c8a6e028e4" providerId="LiveId" clId="{ABB54182-A498-4082-B9E2-F88554013BCA}" dt="2022-03-11T09:15:40.498" v="26139"/>
          <ac:grpSpMkLst>
            <pc:docMk/>
            <pc:sldMk cId="2830150415" sldId="413"/>
            <ac:grpSpMk id="92" creationId="{AE9FC346-D207-4640-BD6C-C4728FD2A909}"/>
          </ac:grpSpMkLst>
        </pc:grpChg>
        <pc:grpChg chg="mod">
          <ac:chgData name="Alexandre Quach" userId="7bb690c8a6e028e4" providerId="LiveId" clId="{ABB54182-A498-4082-B9E2-F88554013BCA}" dt="2022-03-11T09:15:40.498" v="26139"/>
          <ac:grpSpMkLst>
            <pc:docMk/>
            <pc:sldMk cId="2830150415" sldId="413"/>
            <ac:grpSpMk id="96" creationId="{591F00D6-4AFD-45D2-ACBD-7088ECFF8631}"/>
          </ac:grpSpMkLst>
        </pc:grpChg>
        <pc:grpChg chg="add mod ord">
          <ac:chgData name="Alexandre Quach" userId="7bb690c8a6e028e4" providerId="LiveId" clId="{ABB54182-A498-4082-B9E2-F88554013BCA}" dt="2022-03-11T09:19:49.316" v="26184" actId="166"/>
          <ac:grpSpMkLst>
            <pc:docMk/>
            <pc:sldMk cId="2830150415" sldId="413"/>
            <ac:grpSpMk id="99" creationId="{7C76DB40-854A-49E2-B78C-6335ABB46AE0}"/>
          </ac:grpSpMkLst>
        </pc:grpChg>
        <pc:grpChg chg="mod">
          <ac:chgData name="Alexandre Quach" userId="7bb690c8a6e028e4" providerId="LiveId" clId="{ABB54182-A498-4082-B9E2-F88554013BCA}" dt="2022-03-11T09:15:40.498" v="26139"/>
          <ac:grpSpMkLst>
            <pc:docMk/>
            <pc:sldMk cId="2830150415" sldId="413"/>
            <ac:grpSpMk id="100" creationId="{E4949DCA-092D-4363-9285-767EE5F8435C}"/>
          </ac:grpSpMkLst>
        </pc:grpChg>
        <pc:grpChg chg="mod">
          <ac:chgData name="Alexandre Quach" userId="7bb690c8a6e028e4" providerId="LiveId" clId="{ABB54182-A498-4082-B9E2-F88554013BCA}" dt="2022-03-11T09:15:40.498" v="26139"/>
          <ac:grpSpMkLst>
            <pc:docMk/>
            <pc:sldMk cId="2830150415" sldId="413"/>
            <ac:grpSpMk id="102" creationId="{24E667AE-E906-41A5-B1C5-4D1A912ABFE3}"/>
          </ac:grpSpMkLst>
        </pc:grpChg>
        <pc:grpChg chg="add mod">
          <ac:chgData name="Alexandre Quach" userId="7bb690c8a6e028e4" providerId="LiveId" clId="{ABB54182-A498-4082-B9E2-F88554013BCA}" dt="2022-03-11T09:19:42.778" v="26183" actId="1076"/>
          <ac:grpSpMkLst>
            <pc:docMk/>
            <pc:sldMk cId="2830150415" sldId="413"/>
            <ac:grpSpMk id="107" creationId="{7AB3CF50-5BBB-4E25-A34F-08501768B98E}"/>
          </ac:grpSpMkLst>
        </pc:grpChg>
        <pc:grpChg chg="mod">
          <ac:chgData name="Alexandre Quach" userId="7bb690c8a6e028e4" providerId="LiveId" clId="{ABB54182-A498-4082-B9E2-F88554013BCA}" dt="2022-03-11T09:15:40.498" v="26139"/>
          <ac:grpSpMkLst>
            <pc:docMk/>
            <pc:sldMk cId="2830150415" sldId="413"/>
            <ac:grpSpMk id="108" creationId="{C373CDD5-ECFB-42CC-AE64-A4255D893913}"/>
          </ac:grpSpMkLst>
        </pc:grpChg>
        <pc:grpChg chg="mod">
          <ac:chgData name="Alexandre Quach" userId="7bb690c8a6e028e4" providerId="LiveId" clId="{ABB54182-A498-4082-B9E2-F88554013BCA}" dt="2022-03-11T09:15:40.498" v="26139"/>
          <ac:grpSpMkLst>
            <pc:docMk/>
            <pc:sldMk cId="2830150415" sldId="413"/>
            <ac:grpSpMk id="109" creationId="{95833ABF-AE22-41EB-A9F1-789F34847396}"/>
          </ac:grpSpMkLst>
        </pc:grpChg>
        <pc:grpChg chg="mod">
          <ac:chgData name="Alexandre Quach" userId="7bb690c8a6e028e4" providerId="LiveId" clId="{ABB54182-A498-4082-B9E2-F88554013BCA}" dt="2022-03-11T09:15:40.498" v="26139"/>
          <ac:grpSpMkLst>
            <pc:docMk/>
            <pc:sldMk cId="2830150415" sldId="413"/>
            <ac:grpSpMk id="113" creationId="{5A653B1F-B857-4FCD-A6E0-129DA181337E}"/>
          </ac:grpSpMkLst>
        </pc:grpChg>
        <pc:grpChg chg="add mod">
          <ac:chgData name="Alexandre Quach" userId="7bb690c8a6e028e4" providerId="LiveId" clId="{ABB54182-A498-4082-B9E2-F88554013BCA}" dt="2022-03-11T09:19:42.778" v="26183" actId="1076"/>
          <ac:grpSpMkLst>
            <pc:docMk/>
            <pc:sldMk cId="2830150415" sldId="413"/>
            <ac:grpSpMk id="116" creationId="{7F01D358-A608-4C67-86EB-52B2F2407245}"/>
          </ac:grpSpMkLst>
        </pc:grpChg>
        <pc:grpChg chg="mod">
          <ac:chgData name="Alexandre Quach" userId="7bb690c8a6e028e4" providerId="LiveId" clId="{ABB54182-A498-4082-B9E2-F88554013BCA}" dt="2022-03-11T09:15:40.498" v="26139"/>
          <ac:grpSpMkLst>
            <pc:docMk/>
            <pc:sldMk cId="2830150415" sldId="413"/>
            <ac:grpSpMk id="117" creationId="{0129D389-8432-4670-85E8-E9A8CA748AE9}"/>
          </ac:grpSpMkLst>
        </pc:grpChg>
        <pc:grpChg chg="mod">
          <ac:chgData name="Alexandre Quach" userId="7bb690c8a6e028e4" providerId="LiveId" clId="{ABB54182-A498-4082-B9E2-F88554013BCA}" dt="2022-03-11T09:15:40.498" v="26139"/>
          <ac:grpSpMkLst>
            <pc:docMk/>
            <pc:sldMk cId="2830150415" sldId="413"/>
            <ac:grpSpMk id="121" creationId="{F23AFD8F-E7F7-469E-A666-EB77AD6C6951}"/>
          </ac:grpSpMkLst>
        </pc:grpChg>
        <pc:graphicFrameChg chg="add del mod">
          <ac:chgData name="Alexandre Quach" userId="7bb690c8a6e028e4" providerId="LiveId" clId="{ABB54182-A498-4082-B9E2-F88554013BCA}" dt="2022-03-11T09:15:56.890" v="26141" actId="18245"/>
          <ac:graphicFrameMkLst>
            <pc:docMk/>
            <pc:sldMk cId="2830150415" sldId="413"/>
            <ac:graphicFrameMk id="70" creationId="{B1D73778-8ECA-4D19-9541-A920F8CE20B4}"/>
          </ac:graphicFrameMkLst>
        </pc:graphicFrameChg>
        <pc:picChg chg="mod">
          <ac:chgData name="Alexandre Quach" userId="7bb690c8a6e028e4" providerId="LiveId" clId="{ABB54182-A498-4082-B9E2-F88554013BCA}" dt="2022-03-11T09:11:26.915" v="26053" actId="1076"/>
          <ac:picMkLst>
            <pc:docMk/>
            <pc:sldMk cId="2830150415" sldId="413"/>
            <ac:picMk id="13" creationId="{D48B3737-D703-4918-8DD1-8221557E6A05}"/>
          </ac:picMkLst>
        </pc:picChg>
        <pc:picChg chg="mod">
          <ac:chgData name="Alexandre Quach" userId="7bb690c8a6e028e4" providerId="LiveId" clId="{ABB54182-A498-4082-B9E2-F88554013BCA}" dt="2022-03-11T09:11:26.915" v="26053" actId="1076"/>
          <ac:picMkLst>
            <pc:docMk/>
            <pc:sldMk cId="2830150415" sldId="413"/>
            <ac:picMk id="15" creationId="{46829467-21FA-4B4E-BE9A-EAB8FA3E7D64}"/>
          </ac:picMkLst>
        </pc:picChg>
        <pc:picChg chg="mod">
          <ac:chgData name="Alexandre Quach" userId="7bb690c8a6e028e4" providerId="LiveId" clId="{ABB54182-A498-4082-B9E2-F88554013BCA}" dt="2022-03-11T09:11:26.915" v="26053" actId="1076"/>
          <ac:picMkLst>
            <pc:docMk/>
            <pc:sldMk cId="2830150415" sldId="413"/>
            <ac:picMk id="17" creationId="{1F9FDC87-CE72-456E-B0B7-5FDFF30853D7}"/>
          </ac:picMkLst>
        </pc:picChg>
        <pc:picChg chg="del">
          <ac:chgData name="Alexandre Quach" userId="7bb690c8a6e028e4" providerId="LiveId" clId="{ABB54182-A498-4082-B9E2-F88554013BCA}" dt="2022-03-11T09:11:20.823" v="26051" actId="478"/>
          <ac:picMkLst>
            <pc:docMk/>
            <pc:sldMk cId="2830150415" sldId="413"/>
            <ac:picMk id="18" creationId="{D7D09AE2-4623-442D-9C76-E24C4BAF040F}"/>
          </ac:picMkLst>
        </pc:picChg>
        <pc:picChg chg="mod">
          <ac:chgData name="Alexandre Quach" userId="7bb690c8a6e028e4" providerId="LiveId" clId="{ABB54182-A498-4082-B9E2-F88554013BCA}" dt="2022-03-11T09:11:26.915" v="26053" actId="1076"/>
          <ac:picMkLst>
            <pc:docMk/>
            <pc:sldMk cId="2830150415" sldId="413"/>
            <ac:picMk id="19" creationId="{07D3CFFC-A08F-48DF-92E1-298FC228961D}"/>
          </ac:picMkLst>
        </pc:picChg>
        <pc:picChg chg="mod">
          <ac:chgData name="Alexandre Quach" userId="7bb690c8a6e028e4" providerId="LiveId" clId="{ABB54182-A498-4082-B9E2-F88554013BCA}" dt="2022-03-11T09:11:26.915" v="26053" actId="1076"/>
          <ac:picMkLst>
            <pc:docMk/>
            <pc:sldMk cId="2830150415" sldId="413"/>
            <ac:picMk id="21" creationId="{6AB28851-209C-4763-9114-2EBE084DA8F2}"/>
          </ac:picMkLst>
        </pc:picChg>
        <pc:picChg chg="mod">
          <ac:chgData name="Alexandre Quach" userId="7bb690c8a6e028e4" providerId="LiveId" clId="{ABB54182-A498-4082-B9E2-F88554013BCA}" dt="2022-03-11T09:11:26.915" v="26053" actId="1076"/>
          <ac:picMkLst>
            <pc:docMk/>
            <pc:sldMk cId="2830150415" sldId="413"/>
            <ac:picMk id="23" creationId="{8DA0FBC4-2DE3-44A1-8FCC-F02BB199D643}"/>
          </ac:picMkLst>
        </pc:picChg>
        <pc:picChg chg="mod">
          <ac:chgData name="Alexandre Quach" userId="7bb690c8a6e028e4" providerId="LiveId" clId="{ABB54182-A498-4082-B9E2-F88554013BCA}" dt="2022-03-11T09:11:26.915" v="26053" actId="1076"/>
          <ac:picMkLst>
            <pc:docMk/>
            <pc:sldMk cId="2830150415" sldId="413"/>
            <ac:picMk id="25" creationId="{42BAF03C-9B45-4E5C-B521-13100631396C}"/>
          </ac:picMkLst>
        </pc:picChg>
        <pc:picChg chg="mod">
          <ac:chgData name="Alexandre Quach" userId="7bb690c8a6e028e4" providerId="LiveId" clId="{ABB54182-A498-4082-B9E2-F88554013BCA}" dt="2022-03-11T09:19:57.101" v="26187" actId="1076"/>
          <ac:picMkLst>
            <pc:docMk/>
            <pc:sldMk cId="2830150415" sldId="413"/>
            <ac:picMk id="37" creationId="{D6CD7271-24C1-4241-A872-1D93E1E3717F}"/>
          </ac:picMkLst>
        </pc:picChg>
        <pc:picChg chg="del">
          <ac:chgData name="Alexandre Quach" userId="7bb690c8a6e028e4" providerId="LiveId" clId="{ABB54182-A498-4082-B9E2-F88554013BCA}" dt="2022-03-11T09:11:20.823" v="26051" actId="478"/>
          <ac:picMkLst>
            <pc:docMk/>
            <pc:sldMk cId="2830150415" sldId="413"/>
            <ac:picMk id="39" creationId="{564CC2AE-7031-4D1B-B63E-497C68347718}"/>
          </ac:picMkLst>
        </pc:picChg>
        <pc:picChg chg="del">
          <ac:chgData name="Alexandre Quach" userId="7bb690c8a6e028e4" providerId="LiveId" clId="{ABB54182-A498-4082-B9E2-F88554013BCA}" dt="2022-03-11T09:11:20.823" v="26051" actId="478"/>
          <ac:picMkLst>
            <pc:docMk/>
            <pc:sldMk cId="2830150415" sldId="413"/>
            <ac:picMk id="41" creationId="{8029D830-EE71-47F7-B7E4-4437CE7C8FB5}"/>
          </ac:picMkLst>
        </pc:picChg>
        <pc:picChg chg="del">
          <ac:chgData name="Alexandre Quach" userId="7bb690c8a6e028e4" providerId="LiveId" clId="{ABB54182-A498-4082-B9E2-F88554013BCA}" dt="2022-03-11T09:11:20.823" v="26051" actId="478"/>
          <ac:picMkLst>
            <pc:docMk/>
            <pc:sldMk cId="2830150415" sldId="413"/>
            <ac:picMk id="43" creationId="{B103AD06-F3B3-479A-B9CC-2D8351026350}"/>
          </ac:picMkLst>
        </pc:picChg>
        <pc:picChg chg="del">
          <ac:chgData name="Alexandre Quach" userId="7bb690c8a6e028e4" providerId="LiveId" clId="{ABB54182-A498-4082-B9E2-F88554013BCA}" dt="2022-03-11T09:11:20.823" v="26051" actId="478"/>
          <ac:picMkLst>
            <pc:docMk/>
            <pc:sldMk cId="2830150415" sldId="413"/>
            <ac:picMk id="45" creationId="{71D8C067-B26D-4E2B-B904-90C4439DEB99}"/>
          </ac:picMkLst>
        </pc:picChg>
        <pc:picChg chg="del">
          <ac:chgData name="Alexandre Quach" userId="7bb690c8a6e028e4" providerId="LiveId" clId="{ABB54182-A498-4082-B9E2-F88554013BCA}" dt="2022-03-11T09:11:20.823" v="26051" actId="478"/>
          <ac:picMkLst>
            <pc:docMk/>
            <pc:sldMk cId="2830150415" sldId="413"/>
            <ac:picMk id="47" creationId="{DE3ED0B9-CB83-4D44-99D9-75553F0B72D4}"/>
          </ac:picMkLst>
        </pc:picChg>
        <pc:picChg chg="mod">
          <ac:chgData name="Alexandre Quach" userId="7bb690c8a6e028e4" providerId="LiveId" clId="{ABB54182-A498-4082-B9E2-F88554013BCA}" dt="2022-03-11T09:12:20.679" v="26126"/>
          <ac:picMkLst>
            <pc:docMk/>
            <pc:sldMk cId="2830150415" sldId="413"/>
            <ac:picMk id="55" creationId="{5A4ABD08-FF06-40F4-865E-69F55D0AE50A}"/>
          </ac:picMkLst>
        </pc:picChg>
        <pc:picChg chg="del">
          <ac:chgData name="Alexandre Quach" userId="7bb690c8a6e028e4" providerId="LiveId" clId="{ABB54182-A498-4082-B9E2-F88554013BCA}" dt="2022-03-11T09:11:20.823" v="26051" actId="478"/>
          <ac:picMkLst>
            <pc:docMk/>
            <pc:sldMk cId="2830150415" sldId="413"/>
            <ac:picMk id="56" creationId="{DA3DEA15-4C44-407A-B0CE-C5BDB16CAF8B}"/>
          </ac:picMkLst>
        </pc:picChg>
        <pc:picChg chg="mod">
          <ac:chgData name="Alexandre Quach" userId="7bb690c8a6e028e4" providerId="LiveId" clId="{ABB54182-A498-4082-B9E2-F88554013BCA}" dt="2022-03-11T09:12:20.679" v="26126"/>
          <ac:picMkLst>
            <pc:docMk/>
            <pc:sldMk cId="2830150415" sldId="413"/>
            <ac:picMk id="59" creationId="{E7DCC167-D5A9-40BE-BC90-4B37FA85AE26}"/>
          </ac:picMkLst>
        </pc:picChg>
        <pc:picChg chg="mod">
          <ac:chgData name="Alexandre Quach" userId="7bb690c8a6e028e4" providerId="LiveId" clId="{ABB54182-A498-4082-B9E2-F88554013BCA}" dt="2022-03-11T09:12:20.679" v="26126"/>
          <ac:picMkLst>
            <pc:docMk/>
            <pc:sldMk cId="2830150415" sldId="413"/>
            <ac:picMk id="61" creationId="{BA2DA0A2-3A1C-4D8E-BFE0-F9BAF6E48441}"/>
          </ac:picMkLst>
        </pc:picChg>
        <pc:picChg chg="mod">
          <ac:chgData name="Alexandre Quach" userId="7bb690c8a6e028e4" providerId="LiveId" clId="{ABB54182-A498-4082-B9E2-F88554013BCA}" dt="2022-03-11T09:12:52.987" v="26132"/>
          <ac:picMkLst>
            <pc:docMk/>
            <pc:sldMk cId="2830150415" sldId="413"/>
            <ac:picMk id="67" creationId="{E077B8F4-DCB2-43FB-A89C-D04B31557EA7}"/>
          </ac:picMkLst>
        </pc:picChg>
        <pc:picChg chg="mod">
          <ac:chgData name="Alexandre Quach" userId="7bb690c8a6e028e4" providerId="LiveId" clId="{ABB54182-A498-4082-B9E2-F88554013BCA}" dt="2022-03-11T09:12:52.987" v="26132"/>
          <ac:picMkLst>
            <pc:docMk/>
            <pc:sldMk cId="2830150415" sldId="413"/>
            <ac:picMk id="68" creationId="{40D4CFB3-971B-4446-B8CE-7D121BF6EC80}"/>
          </ac:picMkLst>
        </pc:picChg>
        <pc:picChg chg="mod">
          <ac:chgData name="Alexandre Quach" userId="7bb690c8a6e028e4" providerId="LiveId" clId="{ABB54182-A498-4082-B9E2-F88554013BCA}" dt="2022-03-11T09:12:52.987" v="26132"/>
          <ac:picMkLst>
            <pc:docMk/>
            <pc:sldMk cId="2830150415" sldId="413"/>
            <ac:picMk id="69" creationId="{CFF9CB79-5347-40C0-864A-91221E9F2CA1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73" creationId="{72EE5A75-73F8-4483-A8C2-749E5BCA02CF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75" creationId="{D295823D-81EC-4E85-9722-29C93336C553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76" creationId="{3EBFBA21-092B-4CB4-BEDA-2D1B0E298643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78" creationId="{B03671FC-34EE-4561-9A17-DE93A268DD92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82" creationId="{6DF4D559-4197-426E-9CBD-6910757485F5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83" creationId="{AC28AB1D-AAB5-47D1-AC87-47375773334E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84" creationId="{289C866C-A01A-4F68-B68C-371F4F48CED9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86" creationId="{5E70C518-842B-4A73-9930-486AA879BA28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87" creationId="{13EE19B9-D3E4-48B3-8C47-9D6BBEE051AA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89" creationId="{00E866B0-D1AA-4FB7-B395-597D90FFBE66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91" creationId="{76D65036-0EC3-4280-A47D-C458EDE86942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93" creationId="{45F0B5CF-F93B-4C4B-8418-F1CF8BCDE978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94" creationId="{53ACA43D-FF04-4089-82CA-A88DB560BC5C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95" creationId="{35F24164-633F-47A7-BEF8-EE5A88824544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97" creationId="{6BD5E57B-8145-480E-9A59-2C29137B20D9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101" creationId="{D9BB12EC-70FA-4014-B71F-D8F49AB11C1C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103" creationId="{CBE794E1-9F6E-4BFC-87BB-AEF2A1F38261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104" creationId="{34FD9EBE-4312-4EBE-9D09-BC06982BEE16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105" creationId="{6D3BC8B7-B0ED-486E-8442-2CD92799A6DA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111" creationId="{0769BDC3-0165-4656-91F7-7B998245F99C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112" creationId="{BA8DEF69-5977-4FE5-8AA3-1AC8D2FD9722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114" creationId="{BE55B32D-89A1-434A-AA78-9E1F4F65FD87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118" creationId="{4C3F1C56-ACD7-41DC-B39C-F4744653D214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119" creationId="{C7F3A6F1-090D-4586-AC75-1E70FB4819C5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120" creationId="{E2A09075-D827-40A8-AD3A-95D957F0A5AF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122" creationId="{FDFCE680-DC68-4986-979E-CAA810CDE38E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123" creationId="{7B3352C8-E674-41E7-BE44-248C54BED31E}"/>
          </ac:picMkLst>
        </pc:picChg>
        <pc:picChg chg="mod">
          <ac:chgData name="Alexandre Quach" userId="7bb690c8a6e028e4" providerId="LiveId" clId="{ABB54182-A498-4082-B9E2-F88554013BCA}" dt="2022-03-11T09:15:40.498" v="26139"/>
          <ac:picMkLst>
            <pc:docMk/>
            <pc:sldMk cId="2830150415" sldId="413"/>
            <ac:picMk id="124" creationId="{605E87CF-DA82-45CC-85E3-8D77774995C0}"/>
          </ac:picMkLst>
        </pc:picChg>
      </pc:sldChg>
      <pc:sldChg chg="addSp delSp modSp add mod">
        <pc:chgData name="Alexandre Quach" userId="7bb690c8a6e028e4" providerId="LiveId" clId="{ABB54182-A498-4082-B9E2-F88554013BCA}" dt="2022-03-11T09:28:46.308" v="26579" actId="120"/>
        <pc:sldMkLst>
          <pc:docMk/>
          <pc:sldMk cId="768414798" sldId="414"/>
        </pc:sldMkLst>
        <pc:spChg chg="add del mod">
          <ac:chgData name="Alexandre Quach" userId="7bb690c8a6e028e4" providerId="LiveId" clId="{ABB54182-A498-4082-B9E2-F88554013BCA}" dt="2022-03-11T09:24:53.044" v="26414" actId="478"/>
          <ac:spMkLst>
            <pc:docMk/>
            <pc:sldMk cId="768414798" sldId="414"/>
            <ac:spMk id="2" creationId="{032D0A39-2DDF-4E56-8933-206E1E20C478}"/>
          </ac:spMkLst>
        </pc:spChg>
        <pc:spChg chg="add mod ord">
          <ac:chgData name="Alexandre Quach" userId="7bb690c8a6e028e4" providerId="LiveId" clId="{ABB54182-A498-4082-B9E2-F88554013BCA}" dt="2022-03-11T09:28:46.308" v="26579" actId="120"/>
          <ac:spMkLst>
            <pc:docMk/>
            <pc:sldMk cId="768414798" sldId="414"/>
            <ac:spMk id="3" creationId="{6BDD9246-4D44-4CF6-897A-0C30BE54CCB8}"/>
          </ac:spMkLst>
        </pc:spChg>
        <pc:spChg chg="del">
          <ac:chgData name="Alexandre Quach" userId="7bb690c8a6e028e4" providerId="LiveId" clId="{ABB54182-A498-4082-B9E2-F88554013BCA}" dt="2022-03-11T09:21:26.280" v="26237" actId="478"/>
          <ac:spMkLst>
            <pc:docMk/>
            <pc:sldMk cId="768414798" sldId="414"/>
            <ac:spMk id="12" creationId="{EB5D01DE-3CF9-4CDD-8D1A-0E85658C2280}"/>
          </ac:spMkLst>
        </pc:spChg>
        <pc:spChg chg="del">
          <ac:chgData name="Alexandre Quach" userId="7bb690c8a6e028e4" providerId="LiveId" clId="{ABB54182-A498-4082-B9E2-F88554013BCA}" dt="2022-03-11T09:21:26.280" v="26237" actId="478"/>
          <ac:spMkLst>
            <pc:docMk/>
            <pc:sldMk cId="768414798" sldId="414"/>
            <ac:spMk id="14" creationId="{FE098B23-D315-41DD-94C6-8382CE114BC6}"/>
          </ac:spMkLst>
        </pc:spChg>
        <pc:spChg chg="del">
          <ac:chgData name="Alexandre Quach" userId="7bb690c8a6e028e4" providerId="LiveId" clId="{ABB54182-A498-4082-B9E2-F88554013BCA}" dt="2022-03-11T09:21:26.280" v="26237" actId="478"/>
          <ac:spMkLst>
            <pc:docMk/>
            <pc:sldMk cId="768414798" sldId="414"/>
            <ac:spMk id="16" creationId="{557E5951-FA8F-41FA-9582-79B2BD3584FF}"/>
          </ac:spMkLst>
        </pc:spChg>
        <pc:spChg chg="del">
          <ac:chgData name="Alexandre Quach" userId="7bb690c8a6e028e4" providerId="LiveId" clId="{ABB54182-A498-4082-B9E2-F88554013BCA}" dt="2022-03-11T09:21:29.546" v="26238" actId="478"/>
          <ac:spMkLst>
            <pc:docMk/>
            <pc:sldMk cId="768414798" sldId="414"/>
            <ac:spMk id="38" creationId="{354CC6D4-4503-4953-B79A-053628C1A1C8}"/>
          </ac:spMkLst>
        </pc:spChg>
        <pc:spChg chg="del">
          <ac:chgData name="Alexandre Quach" userId="7bb690c8a6e028e4" providerId="LiveId" clId="{ABB54182-A498-4082-B9E2-F88554013BCA}" dt="2022-03-11T09:21:29.546" v="26238" actId="478"/>
          <ac:spMkLst>
            <pc:docMk/>
            <pc:sldMk cId="768414798" sldId="414"/>
            <ac:spMk id="40" creationId="{30CBD964-B5A5-42E2-BE5A-82A9949190B9}"/>
          </ac:spMkLst>
        </pc:spChg>
        <pc:spChg chg="del">
          <ac:chgData name="Alexandre Quach" userId="7bb690c8a6e028e4" providerId="LiveId" clId="{ABB54182-A498-4082-B9E2-F88554013BCA}" dt="2022-03-11T09:21:29.546" v="26238" actId="478"/>
          <ac:spMkLst>
            <pc:docMk/>
            <pc:sldMk cId="768414798" sldId="414"/>
            <ac:spMk id="42" creationId="{0E5742CD-6191-41F2-9E78-F545328A25BB}"/>
          </ac:spMkLst>
        </pc:spChg>
        <pc:spChg chg="mod">
          <ac:chgData name="Alexandre Quach" userId="7bb690c8a6e028e4" providerId="LiveId" clId="{ABB54182-A498-4082-B9E2-F88554013BCA}" dt="2022-03-11T09:27:26.533" v="26490" actId="1076"/>
          <ac:spMkLst>
            <pc:docMk/>
            <pc:sldMk cId="768414798" sldId="414"/>
            <ac:spMk id="44" creationId="{0446A202-4A6C-44DE-A767-D939E37F43E6}"/>
          </ac:spMkLst>
        </pc:spChg>
        <pc:spChg chg="mod">
          <ac:chgData name="Alexandre Quach" userId="7bb690c8a6e028e4" providerId="LiveId" clId="{ABB54182-A498-4082-B9E2-F88554013BCA}" dt="2022-03-11T09:27:28.862" v="26491" actId="1076"/>
          <ac:spMkLst>
            <pc:docMk/>
            <pc:sldMk cId="768414798" sldId="414"/>
            <ac:spMk id="46" creationId="{0B1EA4A7-1853-49E6-9F8F-81CE1F2A1AB5}"/>
          </ac:spMkLst>
        </pc:spChg>
        <pc:spChg chg="mod">
          <ac:chgData name="Alexandre Quach" userId="7bb690c8a6e028e4" providerId="LiveId" clId="{ABB54182-A498-4082-B9E2-F88554013BCA}" dt="2022-03-11T09:25:17.013" v="26436" actId="207"/>
          <ac:spMkLst>
            <pc:docMk/>
            <pc:sldMk cId="768414798" sldId="414"/>
            <ac:spMk id="58" creationId="{EFF509E3-4E27-4F01-A2FC-3221630C0D7B}"/>
          </ac:spMkLst>
        </pc:spChg>
        <pc:spChg chg="mod">
          <ac:chgData name="Alexandre Quach" userId="7bb690c8a6e028e4" providerId="LiveId" clId="{ABB54182-A498-4082-B9E2-F88554013BCA}" dt="2022-03-11T09:27:21.941" v="26488" actId="1076"/>
          <ac:spMkLst>
            <pc:docMk/>
            <pc:sldMk cId="768414798" sldId="414"/>
            <ac:spMk id="126" creationId="{A1F0FE07-BAA2-4323-8353-58D2C1842023}"/>
          </ac:spMkLst>
        </pc:spChg>
        <pc:spChg chg="mod">
          <ac:chgData name="Alexandre Quach" userId="7bb690c8a6e028e4" providerId="LiveId" clId="{ABB54182-A498-4082-B9E2-F88554013BCA}" dt="2022-03-11T09:24:32.566" v="26410" actId="1076"/>
          <ac:spMkLst>
            <pc:docMk/>
            <pc:sldMk cId="768414798" sldId="414"/>
            <ac:spMk id="127" creationId="{C12800D8-594A-4179-B95D-3863F83A5A4A}"/>
          </ac:spMkLst>
        </pc:spChg>
        <pc:spChg chg="mod">
          <ac:chgData name="Alexandre Quach" userId="7bb690c8a6e028e4" providerId="LiveId" clId="{ABB54182-A498-4082-B9E2-F88554013BCA}" dt="2022-03-11T09:24:32.566" v="26410" actId="1076"/>
          <ac:spMkLst>
            <pc:docMk/>
            <pc:sldMk cId="768414798" sldId="414"/>
            <ac:spMk id="128" creationId="{40D5AB67-9F87-49DB-8D29-5ED6B9CF23DC}"/>
          </ac:spMkLst>
        </pc:spChg>
        <pc:spChg chg="del mod">
          <ac:chgData name="Alexandre Quach" userId="7bb690c8a6e028e4" providerId="LiveId" clId="{ABB54182-A498-4082-B9E2-F88554013BCA}" dt="2022-03-11T09:23:33.342" v="26346" actId="478"/>
          <ac:spMkLst>
            <pc:docMk/>
            <pc:sldMk cId="768414798" sldId="414"/>
            <ac:spMk id="129" creationId="{66B2C47D-7612-4F63-B71D-CD7B156817D8}"/>
          </ac:spMkLst>
        </pc:spChg>
        <pc:spChg chg="mod">
          <ac:chgData name="Alexandre Quach" userId="7bb690c8a6e028e4" providerId="LiveId" clId="{ABB54182-A498-4082-B9E2-F88554013BCA}" dt="2022-03-11T09:23:31.862" v="26345" actId="1076"/>
          <ac:spMkLst>
            <pc:docMk/>
            <pc:sldMk cId="768414798" sldId="414"/>
            <ac:spMk id="130" creationId="{01A55F55-E534-4FCE-B502-08A6CD05E29F}"/>
          </ac:spMkLst>
        </pc:spChg>
        <pc:spChg chg="mod">
          <ac:chgData name="Alexandre Quach" userId="7bb690c8a6e028e4" providerId="LiveId" clId="{ABB54182-A498-4082-B9E2-F88554013BCA}" dt="2022-03-11T09:23:31.862" v="26345" actId="1076"/>
          <ac:spMkLst>
            <pc:docMk/>
            <pc:sldMk cId="768414798" sldId="414"/>
            <ac:spMk id="131" creationId="{2CA98E77-04A8-4853-B8D9-195E09DDEE81}"/>
          </ac:spMkLst>
        </pc:spChg>
        <pc:spChg chg="del">
          <ac:chgData name="Alexandre Quach" userId="7bb690c8a6e028e4" providerId="LiveId" clId="{ABB54182-A498-4082-B9E2-F88554013BCA}" dt="2022-03-11T09:23:41.676" v="26348" actId="478"/>
          <ac:spMkLst>
            <pc:docMk/>
            <pc:sldMk cId="768414798" sldId="414"/>
            <ac:spMk id="132" creationId="{BA6BF652-E1E2-406D-80A4-2E49153F1852}"/>
          </ac:spMkLst>
        </pc:spChg>
        <pc:spChg chg="add mod">
          <ac:chgData name="Alexandre Quach" userId="7bb690c8a6e028e4" providerId="LiveId" clId="{ABB54182-A498-4082-B9E2-F88554013BCA}" dt="2022-03-11T09:26:37.743" v="26477" actId="1076"/>
          <ac:spMkLst>
            <pc:docMk/>
            <pc:sldMk cId="768414798" sldId="414"/>
            <ac:spMk id="133" creationId="{D5E6CA3A-4636-4AE4-BE8F-6726058F4211}"/>
          </ac:spMkLst>
        </pc:spChg>
        <pc:spChg chg="mod">
          <ac:chgData name="Alexandre Quach" userId="7bb690c8a6e028e4" providerId="LiveId" clId="{ABB54182-A498-4082-B9E2-F88554013BCA}" dt="2022-03-11T09:26:37.743" v="26477" actId="1076"/>
          <ac:spMkLst>
            <pc:docMk/>
            <pc:sldMk cId="768414798" sldId="414"/>
            <ac:spMk id="134" creationId="{8727C1F5-25DD-43A7-99FA-83F7672D8360}"/>
          </ac:spMkLst>
        </pc:spChg>
        <pc:spChg chg="add mod ord">
          <ac:chgData name="Alexandre Quach" userId="7bb690c8a6e028e4" providerId="LiveId" clId="{ABB54182-A498-4082-B9E2-F88554013BCA}" dt="2022-03-11T09:28:39.882" v="26568" actId="120"/>
          <ac:spMkLst>
            <pc:docMk/>
            <pc:sldMk cId="768414798" sldId="414"/>
            <ac:spMk id="135" creationId="{D06CE95D-93E1-4751-9C81-C2947B9A2E74}"/>
          </ac:spMkLst>
        </pc:spChg>
        <pc:spChg chg="mod">
          <ac:chgData name="Alexandre Quach" userId="7bb690c8a6e028e4" providerId="LiveId" clId="{ABB54182-A498-4082-B9E2-F88554013BCA}" dt="2022-03-11T09:26:57.368" v="26483" actId="1076"/>
          <ac:spMkLst>
            <pc:docMk/>
            <pc:sldMk cId="768414798" sldId="414"/>
            <ac:spMk id="136" creationId="{699DA6CB-A3DD-4A52-B739-87B334DBA41D}"/>
          </ac:spMkLst>
        </pc:spChg>
        <pc:spChg chg="mod">
          <ac:chgData name="Alexandre Quach" userId="7bb690c8a6e028e4" providerId="LiveId" clId="{ABB54182-A498-4082-B9E2-F88554013BCA}" dt="2022-03-11T09:26:57.368" v="26483" actId="1076"/>
          <ac:spMkLst>
            <pc:docMk/>
            <pc:sldMk cId="768414798" sldId="414"/>
            <ac:spMk id="137" creationId="{6BD1DD38-55DB-43A3-B2E3-1B0D279C7626}"/>
          </ac:spMkLst>
        </pc:spChg>
        <pc:spChg chg="add mod ord">
          <ac:chgData name="Alexandre Quach" userId="7bb690c8a6e028e4" providerId="LiveId" clId="{ABB54182-A498-4082-B9E2-F88554013BCA}" dt="2022-03-11T09:28:32.789" v="26554" actId="120"/>
          <ac:spMkLst>
            <pc:docMk/>
            <pc:sldMk cId="768414798" sldId="414"/>
            <ac:spMk id="138" creationId="{8C012456-2259-4281-8A89-0DB40BA4C451}"/>
          </ac:spMkLst>
        </pc:spChg>
        <pc:spChg chg="add mod ord">
          <ac:chgData name="Alexandre Quach" userId="7bb690c8a6e028e4" providerId="LiveId" clId="{ABB54182-A498-4082-B9E2-F88554013BCA}" dt="2022-03-11T09:28:20.808" v="26530" actId="120"/>
          <ac:spMkLst>
            <pc:docMk/>
            <pc:sldMk cId="768414798" sldId="414"/>
            <ac:spMk id="139" creationId="{8B43C15B-0A4C-42FE-8656-F6F292B5ED08}"/>
          </ac:spMkLst>
        </pc:spChg>
        <pc:spChg chg="add mod ord">
          <ac:chgData name="Alexandre Quach" userId="7bb690c8a6e028e4" providerId="LiveId" clId="{ABB54182-A498-4082-B9E2-F88554013BCA}" dt="2022-03-11T09:28:14.392" v="26520" actId="120"/>
          <ac:spMkLst>
            <pc:docMk/>
            <pc:sldMk cId="768414798" sldId="414"/>
            <ac:spMk id="140" creationId="{934E4C22-0A88-48C8-AB4A-ABF61E77CECE}"/>
          </ac:spMkLst>
        </pc:spChg>
        <pc:grpChg chg="mod">
          <ac:chgData name="Alexandre Quach" userId="7bb690c8a6e028e4" providerId="LiveId" clId="{ABB54182-A498-4082-B9E2-F88554013BCA}" dt="2022-03-11T09:26:57.368" v="26483" actId="1076"/>
          <ac:grpSpMkLst>
            <pc:docMk/>
            <pc:sldMk cId="768414798" sldId="414"/>
            <ac:grpSpMk id="71" creationId="{B94AFF88-9A8F-41D6-AFBF-6BA46D6AC819}"/>
          </ac:grpSpMkLst>
        </pc:grpChg>
        <pc:grpChg chg="del">
          <ac:chgData name="Alexandre Quach" userId="7bb690c8a6e028e4" providerId="LiveId" clId="{ABB54182-A498-4082-B9E2-F88554013BCA}" dt="2022-03-11T09:21:29.546" v="26238" actId="478"/>
          <ac:grpSpMkLst>
            <pc:docMk/>
            <pc:sldMk cId="768414798" sldId="414"/>
            <ac:grpSpMk id="80" creationId="{5204E23E-6CC1-4B0F-AADD-28F6B0DA63B5}"/>
          </ac:grpSpMkLst>
        </pc:grpChg>
        <pc:grpChg chg="del">
          <ac:chgData name="Alexandre Quach" userId="7bb690c8a6e028e4" providerId="LiveId" clId="{ABB54182-A498-4082-B9E2-F88554013BCA}" dt="2022-03-11T09:21:26.280" v="26237" actId="478"/>
          <ac:grpSpMkLst>
            <pc:docMk/>
            <pc:sldMk cId="768414798" sldId="414"/>
            <ac:grpSpMk id="85" creationId="{114ABE05-E40C-46DE-A578-A78C656AD7F9}"/>
          </ac:grpSpMkLst>
        </pc:grpChg>
        <pc:grpChg chg="mod">
          <ac:chgData name="Alexandre Quach" userId="7bb690c8a6e028e4" providerId="LiveId" clId="{ABB54182-A498-4082-B9E2-F88554013BCA}" dt="2022-03-11T09:24:32.566" v="26410" actId="1076"/>
          <ac:grpSpMkLst>
            <pc:docMk/>
            <pc:sldMk cId="768414798" sldId="414"/>
            <ac:grpSpMk id="90" creationId="{F1AB2946-9C86-463D-A5C8-DE121A6E77A6}"/>
          </ac:grpSpMkLst>
        </pc:grpChg>
        <pc:grpChg chg="mod">
          <ac:chgData name="Alexandre Quach" userId="7bb690c8a6e028e4" providerId="LiveId" clId="{ABB54182-A498-4082-B9E2-F88554013BCA}" dt="2022-03-11T09:23:31.862" v="26345" actId="1076"/>
          <ac:grpSpMkLst>
            <pc:docMk/>
            <pc:sldMk cId="768414798" sldId="414"/>
            <ac:grpSpMk id="99" creationId="{7C76DB40-854A-49E2-B78C-6335ABB46AE0}"/>
          </ac:grpSpMkLst>
        </pc:grpChg>
        <pc:grpChg chg="mod">
          <ac:chgData name="Alexandre Quach" userId="7bb690c8a6e028e4" providerId="LiveId" clId="{ABB54182-A498-4082-B9E2-F88554013BCA}" dt="2022-03-11T09:26:37.743" v="26477" actId="1076"/>
          <ac:grpSpMkLst>
            <pc:docMk/>
            <pc:sldMk cId="768414798" sldId="414"/>
            <ac:grpSpMk id="107" creationId="{7AB3CF50-5BBB-4E25-A34F-08501768B98E}"/>
          </ac:grpSpMkLst>
        </pc:grpChg>
        <pc:grpChg chg="mod">
          <ac:chgData name="Alexandre Quach" userId="7bb690c8a6e028e4" providerId="LiveId" clId="{ABB54182-A498-4082-B9E2-F88554013BCA}" dt="2022-03-11T09:27:24.116" v="26489" actId="1076"/>
          <ac:grpSpMkLst>
            <pc:docMk/>
            <pc:sldMk cId="768414798" sldId="414"/>
            <ac:grpSpMk id="116" creationId="{7F01D358-A608-4C67-86EB-52B2F2407245}"/>
          </ac:grpSpMkLst>
        </pc:grpChg>
      </pc:sldChg>
      <pc:sldChg chg="add del">
        <pc:chgData name="Alexandre Quach" userId="7bb690c8a6e028e4" providerId="LiveId" clId="{ABB54182-A498-4082-B9E2-F88554013BCA}" dt="2022-03-11T20:24:52.162" v="26673" actId="47"/>
        <pc:sldMkLst>
          <pc:docMk/>
          <pc:sldMk cId="213111361" sldId="415"/>
        </pc:sldMkLst>
      </pc:sldChg>
      <pc:sldChg chg="addSp delSp modSp add mod setBg delDesignElem">
        <pc:chgData name="Alexandre Quach" userId="7bb690c8a6e028e4" providerId="LiveId" clId="{ABB54182-A498-4082-B9E2-F88554013BCA}" dt="2022-03-11T20:50:53.198" v="26711" actId="1076"/>
        <pc:sldMkLst>
          <pc:docMk/>
          <pc:sldMk cId="2588099807" sldId="415"/>
        </pc:sldMkLst>
        <pc:spChg chg="del">
          <ac:chgData name="Alexandre Quach" userId="7bb690c8a6e028e4" providerId="LiveId" clId="{ABB54182-A498-4082-B9E2-F88554013BCA}" dt="2022-03-11T20:49:35.649" v="26675"/>
          <ac:spMkLst>
            <pc:docMk/>
            <pc:sldMk cId="2588099807" sldId="415"/>
            <ac:spMk id="21" creationId="{0C29E671-465E-4B74-ADD3-16F78360C169}"/>
          </ac:spMkLst>
        </pc:spChg>
        <pc:spChg chg="del">
          <ac:chgData name="Alexandre Quach" userId="7bb690c8a6e028e4" providerId="LiveId" clId="{ABB54182-A498-4082-B9E2-F88554013BCA}" dt="2022-03-11T20:49:35.649" v="26675"/>
          <ac:spMkLst>
            <pc:docMk/>
            <pc:sldMk cId="2588099807" sldId="415"/>
            <ac:spMk id="22" creationId="{F594BD5F-6948-4047-81D8-7B919E511CA0}"/>
          </ac:spMkLst>
        </pc:spChg>
        <pc:spChg chg="del">
          <ac:chgData name="Alexandre Quach" userId="7bb690c8a6e028e4" providerId="LiveId" clId="{ABB54182-A498-4082-B9E2-F88554013BCA}" dt="2022-03-11T20:49:35.649" v="26675"/>
          <ac:spMkLst>
            <pc:docMk/>
            <pc:sldMk cId="2588099807" sldId="415"/>
            <ac:spMk id="23" creationId="{A8650E13-2A5C-4DA8-806D-0E3DF30C0D93}"/>
          </ac:spMkLst>
        </pc:spChg>
        <pc:spChg chg="del">
          <ac:chgData name="Alexandre Quach" userId="7bb690c8a6e028e4" providerId="LiveId" clId="{ABB54182-A498-4082-B9E2-F88554013BCA}" dt="2022-03-11T20:49:35.649" v="26675"/>
          <ac:spMkLst>
            <pc:docMk/>
            <pc:sldMk cId="2588099807" sldId="415"/>
            <ac:spMk id="24" creationId="{77DCA4F2-ACE4-41A5-9605-564B88E1B029}"/>
          </ac:spMkLst>
        </pc:spChg>
        <pc:spChg chg="del">
          <ac:chgData name="Alexandre Quach" userId="7bb690c8a6e028e4" providerId="LiveId" clId="{ABB54182-A498-4082-B9E2-F88554013BCA}" dt="2022-03-11T20:49:35.649" v="26675"/>
          <ac:spMkLst>
            <pc:docMk/>
            <pc:sldMk cId="2588099807" sldId="415"/>
            <ac:spMk id="25" creationId="{E8DC6556-370C-44C6-B639-9D9918B8B0F8}"/>
          </ac:spMkLst>
        </pc:spChg>
        <pc:spChg chg="del">
          <ac:chgData name="Alexandre Quach" userId="7bb690c8a6e028e4" providerId="LiveId" clId="{ABB54182-A498-4082-B9E2-F88554013BCA}" dt="2022-03-11T20:49:35.649" v="26675"/>
          <ac:spMkLst>
            <pc:docMk/>
            <pc:sldMk cId="2588099807" sldId="415"/>
            <ac:spMk id="26" creationId="{856E8D2F-46B6-4F01-8622-7160DCE34C85}"/>
          </ac:spMkLst>
        </pc:spChg>
        <pc:spChg chg="del">
          <ac:chgData name="Alexandre Quach" userId="7bb690c8a6e028e4" providerId="LiveId" clId="{ABB54182-A498-4082-B9E2-F88554013BCA}" dt="2022-03-11T20:49:35.649" v="26675"/>
          <ac:spMkLst>
            <pc:docMk/>
            <pc:sldMk cId="2588099807" sldId="415"/>
            <ac:spMk id="27" creationId="{93EF6B9B-C5DF-4288-A570-CFDDA761149A}"/>
          </ac:spMkLst>
        </pc:spChg>
        <pc:spChg chg="del">
          <ac:chgData name="Alexandre Quach" userId="7bb690c8a6e028e4" providerId="LiveId" clId="{ABB54182-A498-4082-B9E2-F88554013BCA}" dt="2022-03-11T20:49:35.649" v="26675"/>
          <ac:spMkLst>
            <pc:docMk/>
            <pc:sldMk cId="2588099807" sldId="415"/>
            <ac:spMk id="28" creationId="{F72D7222-7957-47AB-BAAC-3081B4997F8E}"/>
          </ac:spMkLst>
        </pc:spChg>
        <pc:spChg chg="del">
          <ac:chgData name="Alexandre Quach" userId="7bb690c8a6e028e4" providerId="LiveId" clId="{ABB54182-A498-4082-B9E2-F88554013BCA}" dt="2022-03-11T20:49:35.649" v="26675"/>
          <ac:spMkLst>
            <pc:docMk/>
            <pc:sldMk cId="2588099807" sldId="415"/>
            <ac:spMk id="29" creationId="{72C8FD39-3281-4747-9100-E6B2083CDE23}"/>
          </ac:spMkLst>
        </pc:spChg>
        <pc:spChg chg="del">
          <ac:chgData name="Alexandre Quach" userId="7bb690c8a6e028e4" providerId="LiveId" clId="{ABB54182-A498-4082-B9E2-F88554013BCA}" dt="2022-03-11T20:49:35.649" v="26675"/>
          <ac:spMkLst>
            <pc:docMk/>
            <pc:sldMk cId="2588099807" sldId="415"/>
            <ac:spMk id="30" creationId="{EBC58988-C34D-45B2-97C8-7F58092EEFFE}"/>
          </ac:spMkLst>
        </pc:spChg>
        <pc:spChg chg="del">
          <ac:chgData name="Alexandre Quach" userId="7bb690c8a6e028e4" providerId="LiveId" clId="{ABB54182-A498-4082-B9E2-F88554013BCA}" dt="2022-03-11T20:49:35.649" v="26675"/>
          <ac:spMkLst>
            <pc:docMk/>
            <pc:sldMk cId="2588099807" sldId="415"/>
            <ac:spMk id="31" creationId="{CFFBCB07-EB2F-4FDC-BF4F-D1DB5A999591}"/>
          </ac:spMkLst>
        </pc:spChg>
        <pc:spChg chg="del">
          <ac:chgData name="Alexandre Quach" userId="7bb690c8a6e028e4" providerId="LiveId" clId="{ABB54182-A498-4082-B9E2-F88554013BCA}" dt="2022-03-11T20:49:35.649" v="26675"/>
          <ac:spMkLst>
            <pc:docMk/>
            <pc:sldMk cId="2588099807" sldId="415"/>
            <ac:spMk id="32" creationId="{CDE6A372-6227-4273-B9E4-30AAEE666C6C}"/>
          </ac:spMkLst>
        </pc:spChg>
        <pc:spChg chg="del">
          <ac:chgData name="Alexandre Quach" userId="7bb690c8a6e028e4" providerId="LiveId" clId="{ABB54182-A498-4082-B9E2-F88554013BCA}" dt="2022-03-11T20:49:35.649" v="26675"/>
          <ac:spMkLst>
            <pc:docMk/>
            <pc:sldMk cId="2588099807" sldId="415"/>
            <ac:spMk id="33" creationId="{A2E87603-7E57-4FC0-A5CF-3886867B1676}"/>
          </ac:spMkLst>
        </pc:spChg>
        <pc:spChg chg="mod">
          <ac:chgData name="Alexandre Quach" userId="7bb690c8a6e028e4" providerId="LiveId" clId="{ABB54182-A498-4082-B9E2-F88554013BCA}" dt="2022-03-11T20:50:09.617" v="26700" actId="404"/>
          <ac:spMkLst>
            <pc:docMk/>
            <pc:sldMk cId="2588099807" sldId="415"/>
            <ac:spMk id="40" creationId="{4A30C228-82AC-4375-875C-C7B9F6F62736}"/>
          </ac:spMkLst>
        </pc:spChg>
        <pc:spChg chg="mod">
          <ac:chgData name="Alexandre Quach" userId="7bb690c8a6e028e4" providerId="LiveId" clId="{ABB54182-A498-4082-B9E2-F88554013BCA}" dt="2022-03-11T20:50:39.554" v="26705"/>
          <ac:spMkLst>
            <pc:docMk/>
            <pc:sldMk cId="2588099807" sldId="415"/>
            <ac:spMk id="43" creationId="{92772B21-44EF-44DF-BE38-9865A73CCD34}"/>
          </ac:spMkLst>
        </pc:spChg>
        <pc:spChg chg="mod">
          <ac:chgData name="Alexandre Quach" userId="7bb690c8a6e028e4" providerId="LiveId" clId="{ABB54182-A498-4082-B9E2-F88554013BCA}" dt="2022-03-11T20:50:39.554" v="26705"/>
          <ac:spMkLst>
            <pc:docMk/>
            <pc:sldMk cId="2588099807" sldId="415"/>
            <ac:spMk id="44" creationId="{12363DAC-30D4-40E1-99F9-9EC2176BD996}"/>
          </ac:spMkLst>
        </pc:spChg>
        <pc:spChg chg="mod">
          <ac:chgData name="Alexandre Quach" userId="7bb690c8a6e028e4" providerId="LiveId" clId="{ABB54182-A498-4082-B9E2-F88554013BCA}" dt="2022-03-11T20:50:39.554" v="26705"/>
          <ac:spMkLst>
            <pc:docMk/>
            <pc:sldMk cId="2588099807" sldId="415"/>
            <ac:spMk id="45" creationId="{8A06633E-195B-4408-B368-D860E3672F85}"/>
          </ac:spMkLst>
        </pc:spChg>
        <pc:spChg chg="mod">
          <ac:chgData name="Alexandre Quach" userId="7bb690c8a6e028e4" providerId="LiveId" clId="{ABB54182-A498-4082-B9E2-F88554013BCA}" dt="2022-03-11T20:50:39.554" v="26705"/>
          <ac:spMkLst>
            <pc:docMk/>
            <pc:sldMk cId="2588099807" sldId="415"/>
            <ac:spMk id="46" creationId="{094C9682-94F3-4E6B-AD0A-BDFADFE259C2}"/>
          </ac:spMkLst>
        </pc:spChg>
        <pc:spChg chg="mod">
          <ac:chgData name="Alexandre Quach" userId="7bb690c8a6e028e4" providerId="LiveId" clId="{ABB54182-A498-4082-B9E2-F88554013BCA}" dt="2022-03-11T20:50:39.554" v="26705"/>
          <ac:spMkLst>
            <pc:docMk/>
            <pc:sldMk cId="2588099807" sldId="415"/>
            <ac:spMk id="47" creationId="{94365A3D-99CC-42B2-AF24-19A918DA948C}"/>
          </ac:spMkLst>
        </pc:spChg>
        <pc:spChg chg="mod">
          <ac:chgData name="Alexandre Quach" userId="7bb690c8a6e028e4" providerId="LiveId" clId="{ABB54182-A498-4082-B9E2-F88554013BCA}" dt="2022-03-11T20:50:39.554" v="26705"/>
          <ac:spMkLst>
            <pc:docMk/>
            <pc:sldMk cId="2588099807" sldId="415"/>
            <ac:spMk id="48" creationId="{95A0CEFF-AC30-4EFB-ABEA-8A456CAC97CD}"/>
          </ac:spMkLst>
        </pc:spChg>
        <pc:spChg chg="mod">
          <ac:chgData name="Alexandre Quach" userId="7bb690c8a6e028e4" providerId="LiveId" clId="{ABB54182-A498-4082-B9E2-F88554013BCA}" dt="2022-03-11T20:50:39.554" v="26705"/>
          <ac:spMkLst>
            <pc:docMk/>
            <pc:sldMk cId="2588099807" sldId="415"/>
            <ac:spMk id="49" creationId="{94E9D1B6-B942-4A60-8F29-5306550C08D4}"/>
          </ac:spMkLst>
        </pc:spChg>
        <pc:spChg chg="mod">
          <ac:chgData name="Alexandre Quach" userId="7bb690c8a6e028e4" providerId="LiveId" clId="{ABB54182-A498-4082-B9E2-F88554013BCA}" dt="2022-03-11T20:50:39.554" v="26705"/>
          <ac:spMkLst>
            <pc:docMk/>
            <pc:sldMk cId="2588099807" sldId="415"/>
            <ac:spMk id="58" creationId="{1DC8A90F-C70E-452D-AA13-D6084914E06B}"/>
          </ac:spMkLst>
        </pc:spChg>
        <pc:spChg chg="mod">
          <ac:chgData name="Alexandre Quach" userId="7bb690c8a6e028e4" providerId="LiveId" clId="{ABB54182-A498-4082-B9E2-F88554013BCA}" dt="2022-03-11T20:50:39.554" v="26705"/>
          <ac:spMkLst>
            <pc:docMk/>
            <pc:sldMk cId="2588099807" sldId="415"/>
            <ac:spMk id="59" creationId="{E3C3F7E9-4D69-4B03-AD27-AB6A1496D388}"/>
          </ac:spMkLst>
        </pc:spChg>
        <pc:spChg chg="mod">
          <ac:chgData name="Alexandre Quach" userId="7bb690c8a6e028e4" providerId="LiveId" clId="{ABB54182-A498-4082-B9E2-F88554013BCA}" dt="2022-03-11T20:50:39.554" v="26705"/>
          <ac:spMkLst>
            <pc:docMk/>
            <pc:sldMk cId="2588099807" sldId="415"/>
            <ac:spMk id="60" creationId="{62A3FE33-4216-438B-8AF2-8A8B7B0BC45D}"/>
          </ac:spMkLst>
        </pc:spChg>
        <pc:spChg chg="mod">
          <ac:chgData name="Alexandre Quach" userId="7bb690c8a6e028e4" providerId="LiveId" clId="{ABB54182-A498-4082-B9E2-F88554013BCA}" dt="2022-03-11T20:50:39.554" v="26705"/>
          <ac:spMkLst>
            <pc:docMk/>
            <pc:sldMk cId="2588099807" sldId="415"/>
            <ac:spMk id="61" creationId="{94FF8E60-8C34-49D6-A33E-4BCE7224A51F}"/>
          </ac:spMkLst>
        </pc:spChg>
        <pc:spChg chg="mod">
          <ac:chgData name="Alexandre Quach" userId="7bb690c8a6e028e4" providerId="LiveId" clId="{ABB54182-A498-4082-B9E2-F88554013BCA}" dt="2022-03-11T20:50:39.554" v="26705"/>
          <ac:spMkLst>
            <pc:docMk/>
            <pc:sldMk cId="2588099807" sldId="415"/>
            <ac:spMk id="62" creationId="{2EC93E9B-DF0A-468D-A29C-668047BA5712}"/>
          </ac:spMkLst>
        </pc:spChg>
        <pc:spChg chg="mod">
          <ac:chgData name="Alexandre Quach" userId="7bb690c8a6e028e4" providerId="LiveId" clId="{ABB54182-A498-4082-B9E2-F88554013BCA}" dt="2022-03-11T20:50:39.554" v="26705"/>
          <ac:spMkLst>
            <pc:docMk/>
            <pc:sldMk cId="2588099807" sldId="415"/>
            <ac:spMk id="63" creationId="{E029A557-AE3B-4952-B521-630042A7F5C6}"/>
          </ac:spMkLst>
        </pc:spChg>
        <pc:spChg chg="mod">
          <ac:chgData name="Alexandre Quach" userId="7bb690c8a6e028e4" providerId="LiveId" clId="{ABB54182-A498-4082-B9E2-F88554013BCA}" dt="2022-03-11T20:50:39.554" v="26705"/>
          <ac:spMkLst>
            <pc:docMk/>
            <pc:sldMk cId="2588099807" sldId="415"/>
            <ac:spMk id="64" creationId="{58E61EDE-6BF6-4694-8661-F4B65F3C98B0}"/>
          </ac:spMkLst>
        </pc:spChg>
        <pc:spChg chg="add mod">
          <ac:chgData name="Alexandre Quach" userId="7bb690c8a6e028e4" providerId="LiveId" clId="{ABB54182-A498-4082-B9E2-F88554013BCA}" dt="2022-03-11T20:50:43.138" v="26706" actId="1076"/>
          <ac:spMkLst>
            <pc:docMk/>
            <pc:sldMk cId="2588099807" sldId="415"/>
            <ac:spMk id="65" creationId="{535227EB-27F1-4381-ABF4-77858F580766}"/>
          </ac:spMkLst>
        </pc:spChg>
        <pc:spChg chg="add mod">
          <ac:chgData name="Alexandre Quach" userId="7bb690c8a6e028e4" providerId="LiveId" clId="{ABB54182-A498-4082-B9E2-F88554013BCA}" dt="2022-03-11T20:50:43.138" v="26706" actId="1076"/>
          <ac:spMkLst>
            <pc:docMk/>
            <pc:sldMk cId="2588099807" sldId="415"/>
            <ac:spMk id="66" creationId="{FB674F3C-427F-4A2A-9D0B-B294340D3254}"/>
          </ac:spMkLst>
        </pc:spChg>
        <pc:spChg chg="add mod">
          <ac:chgData name="Alexandre Quach" userId="7bb690c8a6e028e4" providerId="LiveId" clId="{ABB54182-A498-4082-B9E2-F88554013BCA}" dt="2022-03-11T20:50:43.138" v="26706" actId="1076"/>
          <ac:spMkLst>
            <pc:docMk/>
            <pc:sldMk cId="2588099807" sldId="415"/>
            <ac:spMk id="67" creationId="{BAC70D3C-A59F-44EA-96A0-82DE170C25FE}"/>
          </ac:spMkLst>
        </pc:spChg>
        <pc:spChg chg="add mod">
          <ac:chgData name="Alexandre Quach" userId="7bb690c8a6e028e4" providerId="LiveId" clId="{ABB54182-A498-4082-B9E2-F88554013BCA}" dt="2022-03-11T20:50:43.138" v="26706" actId="1076"/>
          <ac:spMkLst>
            <pc:docMk/>
            <pc:sldMk cId="2588099807" sldId="415"/>
            <ac:spMk id="68" creationId="{C8C0DEAC-1741-40A9-8FFA-AA692C546EC1}"/>
          </ac:spMkLst>
        </pc:spChg>
        <pc:spChg chg="add mod">
          <ac:chgData name="Alexandre Quach" userId="7bb690c8a6e028e4" providerId="LiveId" clId="{ABB54182-A498-4082-B9E2-F88554013BCA}" dt="2022-03-11T20:50:43.138" v="26706" actId="1076"/>
          <ac:spMkLst>
            <pc:docMk/>
            <pc:sldMk cId="2588099807" sldId="415"/>
            <ac:spMk id="69" creationId="{D52221F4-2470-42EE-8A07-B8454297A563}"/>
          </ac:spMkLst>
        </pc:spChg>
        <pc:spChg chg="add mod">
          <ac:chgData name="Alexandre Quach" userId="7bb690c8a6e028e4" providerId="LiveId" clId="{ABB54182-A498-4082-B9E2-F88554013BCA}" dt="2022-03-11T20:50:43.138" v="26706" actId="1076"/>
          <ac:spMkLst>
            <pc:docMk/>
            <pc:sldMk cId="2588099807" sldId="415"/>
            <ac:spMk id="70" creationId="{D3741B66-CDA3-4940-A2D3-B84D7D2C095F}"/>
          </ac:spMkLst>
        </pc:spChg>
        <pc:spChg chg="add mod">
          <ac:chgData name="Alexandre Quach" userId="7bb690c8a6e028e4" providerId="LiveId" clId="{ABB54182-A498-4082-B9E2-F88554013BCA}" dt="2022-03-11T20:50:43.138" v="26706" actId="1076"/>
          <ac:spMkLst>
            <pc:docMk/>
            <pc:sldMk cId="2588099807" sldId="415"/>
            <ac:spMk id="71" creationId="{38880597-E85E-4B1E-9154-F02B17362B7E}"/>
          </ac:spMkLst>
        </pc:spChg>
        <pc:grpChg chg="del">
          <ac:chgData name="Alexandre Quach" userId="7bb690c8a6e028e4" providerId="LiveId" clId="{ABB54182-A498-4082-B9E2-F88554013BCA}" dt="2022-03-11T20:49:38.166" v="26677" actId="478"/>
          <ac:grpSpMkLst>
            <pc:docMk/>
            <pc:sldMk cId="2588099807" sldId="415"/>
            <ac:grpSpMk id="20" creationId="{6F9384E8-4E20-4E7C-BBA1-6405281C19B6}"/>
          </ac:grpSpMkLst>
        </pc:grpChg>
        <pc:grpChg chg="add mod">
          <ac:chgData name="Alexandre Quach" userId="7bb690c8a6e028e4" providerId="LiveId" clId="{ABB54182-A498-4082-B9E2-F88554013BCA}" dt="2022-03-11T20:50:43.138" v="26706" actId="1076"/>
          <ac:grpSpMkLst>
            <pc:docMk/>
            <pc:sldMk cId="2588099807" sldId="415"/>
            <ac:grpSpMk id="34" creationId="{57A77D37-FD05-4F12-BEC5-BF6914DEA2AF}"/>
          </ac:grpSpMkLst>
        </pc:grpChg>
        <pc:grpChg chg="add mod">
          <ac:chgData name="Alexandre Quach" userId="7bb690c8a6e028e4" providerId="LiveId" clId="{ABB54182-A498-4082-B9E2-F88554013BCA}" dt="2022-03-11T20:50:43.138" v="26706" actId="1076"/>
          <ac:grpSpMkLst>
            <pc:docMk/>
            <pc:sldMk cId="2588099807" sldId="415"/>
            <ac:grpSpMk id="57" creationId="{C00C506C-DEED-4AD2-97FB-2A2D9F9B4AA2}"/>
          </ac:grpSpMkLst>
        </pc:grpChg>
        <pc:picChg chg="mod">
          <ac:chgData name="Alexandre Quach" userId="7bb690c8a6e028e4" providerId="LiveId" clId="{ABB54182-A498-4082-B9E2-F88554013BCA}" dt="2022-03-11T20:50:17.486" v="26702" actId="1076"/>
          <ac:picMkLst>
            <pc:docMk/>
            <pc:sldMk cId="2588099807" sldId="415"/>
            <ac:picMk id="35" creationId="{40AB62D6-2F4A-469C-8BA1-277B6236F990}"/>
          </ac:picMkLst>
        </pc:picChg>
        <pc:picChg chg="mod">
          <ac:chgData name="Alexandre Quach" userId="7bb690c8a6e028e4" providerId="LiveId" clId="{ABB54182-A498-4082-B9E2-F88554013BCA}" dt="2022-03-11T20:50:51.062" v="26710" actId="1076"/>
          <ac:picMkLst>
            <pc:docMk/>
            <pc:sldMk cId="2588099807" sldId="415"/>
            <ac:picMk id="37" creationId="{1863A787-CFED-4655-8124-842B3F9246FF}"/>
          </ac:picMkLst>
        </pc:picChg>
        <pc:picChg chg="mod">
          <ac:chgData name="Alexandre Quach" userId="7bb690c8a6e028e4" providerId="LiveId" clId="{ABB54182-A498-4082-B9E2-F88554013BCA}" dt="2022-03-11T20:50:53.198" v="26711" actId="1076"/>
          <ac:picMkLst>
            <pc:docMk/>
            <pc:sldMk cId="2588099807" sldId="415"/>
            <ac:picMk id="39" creationId="{BD6543D7-86F0-4849-A1D1-80E7FBB2C3BF}"/>
          </ac:picMkLst>
        </pc:picChg>
        <pc:picChg chg="add mod">
          <ac:chgData name="Alexandre Quach" userId="7bb690c8a6e028e4" providerId="LiveId" clId="{ABB54182-A498-4082-B9E2-F88554013BCA}" dt="2022-03-11T20:50:43.138" v="26706" actId="1076"/>
          <ac:picMkLst>
            <pc:docMk/>
            <pc:sldMk cId="2588099807" sldId="415"/>
            <ac:picMk id="50" creationId="{8629949F-3FFF-4F01-9CA5-4ED2EEA386BD}"/>
          </ac:picMkLst>
        </pc:picChg>
        <pc:picChg chg="add mod">
          <ac:chgData name="Alexandre Quach" userId="7bb690c8a6e028e4" providerId="LiveId" clId="{ABB54182-A498-4082-B9E2-F88554013BCA}" dt="2022-03-11T20:50:43.138" v="26706" actId="1076"/>
          <ac:picMkLst>
            <pc:docMk/>
            <pc:sldMk cId="2588099807" sldId="415"/>
            <ac:picMk id="51" creationId="{6A9C4FB2-6756-4CFE-8874-82E0D92D7780}"/>
          </ac:picMkLst>
        </pc:picChg>
        <pc:picChg chg="add mod">
          <ac:chgData name="Alexandre Quach" userId="7bb690c8a6e028e4" providerId="LiveId" clId="{ABB54182-A498-4082-B9E2-F88554013BCA}" dt="2022-03-11T20:50:43.138" v="26706" actId="1076"/>
          <ac:picMkLst>
            <pc:docMk/>
            <pc:sldMk cId="2588099807" sldId="415"/>
            <ac:picMk id="52" creationId="{5E41655D-82B1-41AA-8D1E-ADF56FB60B1E}"/>
          </ac:picMkLst>
        </pc:picChg>
        <pc:picChg chg="add mod">
          <ac:chgData name="Alexandre Quach" userId="7bb690c8a6e028e4" providerId="LiveId" clId="{ABB54182-A498-4082-B9E2-F88554013BCA}" dt="2022-03-11T20:50:43.138" v="26706" actId="1076"/>
          <ac:picMkLst>
            <pc:docMk/>
            <pc:sldMk cId="2588099807" sldId="415"/>
            <ac:picMk id="53" creationId="{C5CE6FFE-78C6-4421-A97A-4DBA345D462A}"/>
          </ac:picMkLst>
        </pc:picChg>
        <pc:picChg chg="add mod">
          <ac:chgData name="Alexandre Quach" userId="7bb690c8a6e028e4" providerId="LiveId" clId="{ABB54182-A498-4082-B9E2-F88554013BCA}" dt="2022-03-11T20:50:43.138" v="26706" actId="1076"/>
          <ac:picMkLst>
            <pc:docMk/>
            <pc:sldMk cId="2588099807" sldId="415"/>
            <ac:picMk id="54" creationId="{CE231B44-7BB7-4121-96F3-13C34A212C6F}"/>
          </ac:picMkLst>
        </pc:picChg>
        <pc:picChg chg="add mod">
          <ac:chgData name="Alexandre Quach" userId="7bb690c8a6e028e4" providerId="LiveId" clId="{ABB54182-A498-4082-B9E2-F88554013BCA}" dt="2022-03-11T20:50:43.138" v="26706" actId="1076"/>
          <ac:picMkLst>
            <pc:docMk/>
            <pc:sldMk cId="2588099807" sldId="415"/>
            <ac:picMk id="55" creationId="{9BE9BA4D-31AB-497B-BF93-894A16FEFA77}"/>
          </ac:picMkLst>
        </pc:picChg>
        <pc:picChg chg="add mod">
          <ac:chgData name="Alexandre Quach" userId="7bb690c8a6e028e4" providerId="LiveId" clId="{ABB54182-A498-4082-B9E2-F88554013BCA}" dt="2022-03-11T20:50:43.138" v="26706" actId="1076"/>
          <ac:picMkLst>
            <pc:docMk/>
            <pc:sldMk cId="2588099807" sldId="415"/>
            <ac:picMk id="56" creationId="{074A3C60-74AA-4738-9BF6-5E20D5DA2D8A}"/>
          </ac:picMkLst>
        </pc:picChg>
      </pc:sldChg>
      <pc:sldMasterChg chg="addSldLayout modSldLayout">
        <pc:chgData name="Alexandre Quach" userId="7bb690c8a6e028e4" providerId="LiveId" clId="{ABB54182-A498-4082-B9E2-F88554013BCA}" dt="2022-03-05T12:00:27.186" v="72" actId="122"/>
        <pc:sldMasterMkLst>
          <pc:docMk/>
          <pc:sldMasterMk cId="2469071416" sldId="2147483648"/>
        </pc:sldMasterMkLst>
        <pc:sldLayoutChg chg="addSp delSp modSp add mod modTransition">
          <pc:chgData name="Alexandre Quach" userId="7bb690c8a6e028e4" providerId="LiveId" clId="{ABB54182-A498-4082-B9E2-F88554013BCA}" dt="2022-03-05T12:00:27.186" v="72" actId="122"/>
          <pc:sldLayoutMkLst>
            <pc:docMk/>
            <pc:sldMasterMk cId="2469071416" sldId="2147483648"/>
            <pc:sldLayoutMk cId="4032107627" sldId="2147483663"/>
          </pc:sldLayoutMkLst>
          <pc:spChg chg="del">
            <ac:chgData name="Alexandre Quach" userId="7bb690c8a6e028e4" providerId="LiveId" clId="{ABB54182-A498-4082-B9E2-F88554013BCA}" dt="2022-03-05T11:58:47.982" v="48" actId="478"/>
            <ac:spMkLst>
              <pc:docMk/>
              <pc:sldMasterMk cId="2469071416" sldId="2147483648"/>
              <pc:sldLayoutMk cId="4032107627" sldId="2147483663"/>
              <ac:spMk id="2" creationId="{F98BF9B8-C33F-455E-9D2E-E9133AF04E3C}"/>
            </ac:spMkLst>
          </pc:spChg>
          <pc:spChg chg="del">
            <ac:chgData name="Alexandre Quach" userId="7bb690c8a6e028e4" providerId="LiveId" clId="{ABB54182-A498-4082-B9E2-F88554013BCA}" dt="2022-03-05T11:58:47.982" v="48" actId="478"/>
            <ac:spMkLst>
              <pc:docMk/>
              <pc:sldMasterMk cId="2469071416" sldId="2147483648"/>
              <pc:sldLayoutMk cId="4032107627" sldId="2147483663"/>
              <ac:spMk id="3" creationId="{EDA78FEB-C0D0-467D-94FE-A6F44C9B45F5}"/>
            </ac:spMkLst>
          </pc:spChg>
          <pc:spChg chg="del">
            <ac:chgData name="Alexandre Quach" userId="7bb690c8a6e028e4" providerId="LiveId" clId="{ABB54182-A498-4082-B9E2-F88554013BCA}" dt="2022-03-05T11:58:47.982" v="48" actId="478"/>
            <ac:spMkLst>
              <pc:docMk/>
              <pc:sldMasterMk cId="2469071416" sldId="2147483648"/>
              <pc:sldLayoutMk cId="4032107627" sldId="2147483663"/>
              <ac:spMk id="4" creationId="{7D0FEB0A-B50E-45FC-A24C-D14D5C95E306}"/>
            </ac:spMkLst>
          </pc:spChg>
          <pc:spChg chg="add del mod">
            <ac:chgData name="Alexandre Quach" userId="7bb690c8a6e028e4" providerId="LiveId" clId="{ABB54182-A498-4082-B9E2-F88554013BCA}" dt="2022-03-05T12:00:06.065" v="67" actId="478"/>
            <ac:spMkLst>
              <pc:docMk/>
              <pc:sldMasterMk cId="2469071416" sldId="2147483648"/>
              <pc:sldLayoutMk cId="4032107627" sldId="2147483663"/>
              <ac:spMk id="6" creationId="{AEB538E1-00A9-434A-8AE0-F1F79C40BC17}"/>
            </ac:spMkLst>
          </pc:spChg>
          <pc:spChg chg="add del">
            <ac:chgData name="Alexandre Quach" userId="7bb690c8a6e028e4" providerId="LiveId" clId="{ABB54182-A498-4082-B9E2-F88554013BCA}" dt="2022-03-05T12:00:16.723" v="68" actId="11529"/>
            <ac:spMkLst>
              <pc:docMk/>
              <pc:sldMasterMk cId="2469071416" sldId="2147483648"/>
              <pc:sldLayoutMk cId="4032107627" sldId="2147483663"/>
              <ac:spMk id="7" creationId="{D8F4BA5F-68C7-4565-82C5-18F6918A7740}"/>
            </ac:spMkLst>
          </pc:spChg>
          <pc:spChg chg="add mod">
            <ac:chgData name="Alexandre Quach" userId="7bb690c8a6e028e4" providerId="LiveId" clId="{ABB54182-A498-4082-B9E2-F88554013BCA}" dt="2022-03-05T12:00:27.186" v="72" actId="122"/>
            <ac:spMkLst>
              <pc:docMk/>
              <pc:sldMasterMk cId="2469071416" sldId="2147483648"/>
              <pc:sldLayoutMk cId="4032107627" sldId="2147483663"/>
              <ac:spMk id="8" creationId="{87F67BE9-1A26-41E5-8920-7CC2EF2E57DE}"/>
            </ac:spMkLst>
          </pc:spChg>
          <pc:graphicFrameChg chg="add mod modGraphic">
            <ac:chgData name="Alexandre Quach" userId="7bb690c8a6e028e4" providerId="LiveId" clId="{ABB54182-A498-4082-B9E2-F88554013BCA}" dt="2022-03-05T11:59:36.960" v="58" actId="14100"/>
            <ac:graphicFrameMkLst>
              <pc:docMk/>
              <pc:sldMasterMk cId="2469071416" sldId="2147483648"/>
              <pc:sldLayoutMk cId="4032107627" sldId="2147483663"/>
              <ac:graphicFrameMk id="5" creationId="{43626336-AD4F-46C9-BBDD-93CDD63916D1}"/>
            </ac:graphicFrameMkLst>
          </pc:graphicFrameChg>
        </pc:sldLayoutChg>
      </pc:sldMasterChg>
    </pc:docChg>
  </pc:docChgLst>
  <pc:docChgLst>
    <pc:chgData name="Alexandre Quach" userId="7bb690c8a6e028e4" providerId="LiveId" clId="{E05BC49C-12E1-4052-9E87-B74F3C1E6323}"/>
    <pc:docChg chg="addSld modSld modMainMaster">
      <pc:chgData name="Alexandre Quach" userId="7bb690c8a6e028e4" providerId="LiveId" clId="{E05BC49C-12E1-4052-9E87-B74F3C1E6323}" dt="2022-09-25T09:17:52.006" v="14" actId="571"/>
      <pc:docMkLst>
        <pc:docMk/>
      </pc:docMkLst>
      <pc:sldChg chg="modSp mod">
        <pc:chgData name="Alexandre Quach" userId="7bb690c8a6e028e4" providerId="LiveId" clId="{E05BC49C-12E1-4052-9E87-B74F3C1E6323}" dt="2022-09-25T09:16:27.391" v="7" actId="20577"/>
        <pc:sldMkLst>
          <pc:docMk/>
          <pc:sldMk cId="2842409871" sldId="256"/>
        </pc:sldMkLst>
        <pc:spChg chg="mod">
          <ac:chgData name="Alexandre Quach" userId="7bb690c8a6e028e4" providerId="LiveId" clId="{E05BC49C-12E1-4052-9E87-B74F3C1E6323}" dt="2022-09-25T09:16:27.391" v="7" actId="20577"/>
          <ac:spMkLst>
            <pc:docMk/>
            <pc:sldMk cId="2842409871" sldId="256"/>
            <ac:spMk id="40" creationId="{4A30C228-82AC-4375-875C-C7B9F6F62736}"/>
          </ac:spMkLst>
        </pc:spChg>
      </pc:sldChg>
      <pc:sldChg chg="add">
        <pc:chgData name="Alexandre Quach" userId="7bb690c8a6e028e4" providerId="LiveId" clId="{E05BC49C-12E1-4052-9E87-B74F3C1E6323}" dt="2022-09-25T09:16:33.495" v="8"/>
        <pc:sldMkLst>
          <pc:docMk/>
          <pc:sldMk cId="2719290333" sldId="603"/>
        </pc:sldMkLst>
      </pc:sldChg>
      <pc:sldMasterChg chg="addSp modSp mod">
        <pc:chgData name="Alexandre Quach" userId="7bb690c8a6e028e4" providerId="LiveId" clId="{E05BC49C-12E1-4052-9E87-B74F3C1E6323}" dt="2022-09-25T09:17:52.006" v="14" actId="571"/>
        <pc:sldMasterMkLst>
          <pc:docMk/>
          <pc:sldMasterMk cId="2469071416" sldId="2147483648"/>
        </pc:sldMasterMkLst>
        <pc:picChg chg="add mod">
          <ac:chgData name="Alexandre Quach" userId="7bb690c8a6e028e4" providerId="LiveId" clId="{E05BC49C-12E1-4052-9E87-B74F3C1E6323}" dt="2022-09-25T09:17:46.505" v="12" actId="1076"/>
          <ac:picMkLst>
            <pc:docMk/>
            <pc:sldMasterMk cId="2469071416" sldId="2147483648"/>
            <ac:picMk id="7" creationId="{8E15AA75-33AB-688B-CF0F-604E0386188A}"/>
          </ac:picMkLst>
        </pc:picChg>
        <pc:picChg chg="add mod">
          <ac:chgData name="Alexandre Quach" userId="7bb690c8a6e028e4" providerId="LiveId" clId="{E05BC49C-12E1-4052-9E87-B74F3C1E6323}" dt="2022-09-25T09:17:48.441" v="13" actId="571"/>
          <ac:picMkLst>
            <pc:docMk/>
            <pc:sldMasterMk cId="2469071416" sldId="2147483648"/>
            <ac:picMk id="8" creationId="{AAA39E0C-73DA-F2D1-5579-9C7060E32095}"/>
          </ac:picMkLst>
        </pc:picChg>
        <pc:picChg chg="add mod">
          <ac:chgData name="Alexandre Quach" userId="7bb690c8a6e028e4" providerId="LiveId" clId="{E05BC49C-12E1-4052-9E87-B74F3C1E6323}" dt="2022-09-25T09:17:52.006" v="14" actId="571"/>
          <ac:picMkLst>
            <pc:docMk/>
            <pc:sldMasterMk cId="2469071416" sldId="2147483648"/>
            <ac:picMk id="9" creationId="{2F4EE122-CC99-9E91-BAEA-A6E8ACAA7E25}"/>
          </ac:picMkLst>
        </pc:picChg>
        <pc:picChg chg="add mod">
          <ac:chgData name="Alexandre Quach" userId="7bb690c8a6e028e4" providerId="LiveId" clId="{E05BC49C-12E1-4052-9E87-B74F3C1E6323}" dt="2022-09-25T09:17:52.006" v="14" actId="571"/>
          <ac:picMkLst>
            <pc:docMk/>
            <pc:sldMasterMk cId="2469071416" sldId="2147483648"/>
            <ac:picMk id="10" creationId="{1D7EEFE7-1837-2FF5-2006-667D6C4627FD}"/>
          </ac:picMkLst>
        </pc:pic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7B8218-7C73-412C-A5E8-1313A5017D96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319E433-0934-4606-AB7D-2BC75F8DFA0D}">
      <dgm:prSet phldrT="[Texte]"/>
      <dgm:spPr/>
      <dgm:t>
        <a:bodyPr/>
        <a:lstStyle/>
        <a:p>
          <a:r>
            <a:rPr lang="fr-FR" b="1"/>
            <a:t>NIV 1 CURIEUX(-SE) :</a:t>
          </a:r>
          <a:r>
            <a:rPr lang="fr-FR"/>
            <a:t> Pitch, matériel de promotion, images de promotion</a:t>
          </a:r>
        </a:p>
      </dgm:t>
    </dgm:pt>
    <dgm:pt modelId="{067E9044-C40B-4316-93EA-A92A4ECAE950}" type="parTrans" cxnId="{2E7949A9-4916-4EDB-9D8B-A976E6C2DA37}">
      <dgm:prSet/>
      <dgm:spPr/>
      <dgm:t>
        <a:bodyPr/>
        <a:lstStyle/>
        <a:p>
          <a:endParaRPr lang="fr-FR"/>
        </a:p>
      </dgm:t>
    </dgm:pt>
    <dgm:pt modelId="{3B1EB9FD-9A37-4CCA-ACA1-0D64039F17D9}" type="sibTrans" cxnId="{2E7949A9-4916-4EDB-9D8B-A976E6C2DA37}">
      <dgm:prSet/>
      <dgm:spPr/>
      <dgm:t>
        <a:bodyPr/>
        <a:lstStyle/>
        <a:p>
          <a:endParaRPr lang="fr-FR"/>
        </a:p>
      </dgm:t>
    </dgm:pt>
    <dgm:pt modelId="{91700F07-B7D9-4750-8436-3D09AA34A2D4}">
      <dgm:prSet phldrT="[Texte]"/>
      <dgm:spPr/>
      <dgm:t>
        <a:bodyPr/>
        <a:lstStyle/>
        <a:p>
          <a:r>
            <a:rPr lang="fr-FR" b="1"/>
            <a:t>NIV 2 JOUEUR(-SE) :</a:t>
          </a:r>
          <a:r>
            <a:rPr lang="fr-FR"/>
            <a:t> Règles du jeu, contenu du jeu (cartes, plateau, diapositives), FAQ, exemple</a:t>
          </a:r>
        </a:p>
      </dgm:t>
    </dgm:pt>
    <dgm:pt modelId="{1A2AEEAE-80AD-4998-84BD-BD0584C3B2FB}" type="parTrans" cxnId="{D4DD1649-6605-4868-AC8E-1F81674F8965}">
      <dgm:prSet/>
      <dgm:spPr/>
      <dgm:t>
        <a:bodyPr/>
        <a:lstStyle/>
        <a:p>
          <a:endParaRPr lang="fr-FR"/>
        </a:p>
      </dgm:t>
    </dgm:pt>
    <dgm:pt modelId="{7D2D50D2-70AB-4462-B689-202CA487E9D0}" type="sibTrans" cxnId="{D4DD1649-6605-4868-AC8E-1F81674F8965}">
      <dgm:prSet/>
      <dgm:spPr/>
      <dgm:t>
        <a:bodyPr/>
        <a:lstStyle/>
        <a:p>
          <a:endParaRPr lang="fr-FR"/>
        </a:p>
      </dgm:t>
    </dgm:pt>
    <dgm:pt modelId="{2A800630-C82C-4D2E-9CA2-07AF9907F8E2}">
      <dgm:prSet phldrT="[Texte]"/>
      <dgm:spPr/>
      <dgm:t>
        <a:bodyPr/>
        <a:lstStyle/>
        <a:p>
          <a:r>
            <a:rPr lang="fr-FR" b="1"/>
            <a:t>NIV 3 ECLAIREUR(-SE) :</a:t>
          </a:r>
          <a:r>
            <a:rPr lang="fr-FR"/>
            <a:t> Objectifs pédagogiques, opérationnels, problèmes adressés, cas d’usage, sujets non couverts, avec quoi compléter, public idéal, </a:t>
          </a:r>
          <a:r>
            <a:rPr lang="fr-FR" err="1"/>
            <a:t>pré-requis</a:t>
          </a:r>
          <a:endParaRPr lang="fr-FR"/>
        </a:p>
      </dgm:t>
    </dgm:pt>
    <dgm:pt modelId="{315E4E1A-7793-43B2-B248-1D90BDD5E85C}" type="parTrans" cxnId="{CCB16BD5-DA92-4776-ABA4-C60160D40F02}">
      <dgm:prSet/>
      <dgm:spPr/>
      <dgm:t>
        <a:bodyPr/>
        <a:lstStyle/>
        <a:p>
          <a:endParaRPr lang="fr-FR"/>
        </a:p>
      </dgm:t>
    </dgm:pt>
    <dgm:pt modelId="{28B6BE6B-2E0F-4F2B-A73A-43933C3EE117}" type="sibTrans" cxnId="{CCB16BD5-DA92-4776-ABA4-C60160D40F02}">
      <dgm:prSet/>
      <dgm:spPr/>
      <dgm:t>
        <a:bodyPr/>
        <a:lstStyle/>
        <a:p>
          <a:endParaRPr lang="fr-FR"/>
        </a:p>
      </dgm:t>
    </dgm:pt>
    <dgm:pt modelId="{E072D5FA-D96C-4052-A44E-A0EEC6E6F48E}">
      <dgm:prSet phldrT="[Texte]"/>
      <dgm:spPr/>
      <dgm:t>
        <a:bodyPr/>
        <a:lstStyle/>
        <a:p>
          <a:r>
            <a:rPr lang="fr-FR" b="1"/>
            <a:t>NIV 4 CO-ANIMATEUR(-TRICE) :</a:t>
          </a:r>
          <a:r>
            <a:rPr lang="fr-FR"/>
            <a:t> Répartition </a:t>
          </a:r>
          <a:r>
            <a:rPr lang="fr-FR" err="1"/>
            <a:t>co-animation</a:t>
          </a:r>
          <a:r>
            <a:rPr lang="fr-FR"/>
            <a:t> / animation, durée suggérée de session</a:t>
          </a:r>
        </a:p>
      </dgm:t>
    </dgm:pt>
    <dgm:pt modelId="{988D2C16-6723-4508-B712-EF96CCD17340}" type="parTrans" cxnId="{8C23C0C8-F4A5-459B-9777-1CDE8A858084}">
      <dgm:prSet/>
      <dgm:spPr/>
      <dgm:t>
        <a:bodyPr/>
        <a:lstStyle/>
        <a:p>
          <a:endParaRPr lang="fr-FR"/>
        </a:p>
      </dgm:t>
    </dgm:pt>
    <dgm:pt modelId="{65005B8E-A5AA-4912-9FEC-526B058FE77D}" type="sibTrans" cxnId="{8C23C0C8-F4A5-459B-9777-1CDE8A858084}">
      <dgm:prSet/>
      <dgm:spPr/>
      <dgm:t>
        <a:bodyPr/>
        <a:lstStyle/>
        <a:p>
          <a:endParaRPr lang="fr-FR"/>
        </a:p>
      </dgm:t>
    </dgm:pt>
    <dgm:pt modelId="{B0470A51-11AD-4E90-9EDD-C42BB5F7EF4E}">
      <dgm:prSet phldrT="[Texte]"/>
      <dgm:spPr/>
      <dgm:t>
        <a:bodyPr/>
        <a:lstStyle/>
        <a:p>
          <a:r>
            <a:rPr lang="fr-FR" b="1"/>
            <a:t>NIV 5 ANIMATEUR(-TRICE) </a:t>
          </a:r>
          <a:r>
            <a:rPr lang="fr-FR"/>
            <a:t>: Astuce d’animations, Questions de Debriefing spécifiques</a:t>
          </a:r>
        </a:p>
      </dgm:t>
    </dgm:pt>
    <dgm:pt modelId="{C20588E9-F66D-49AE-9430-D2C06C6BC1D0}" type="parTrans" cxnId="{8D52ADD1-250A-4291-9E60-C4203DCACC57}">
      <dgm:prSet/>
      <dgm:spPr/>
      <dgm:t>
        <a:bodyPr/>
        <a:lstStyle/>
        <a:p>
          <a:endParaRPr lang="fr-FR"/>
        </a:p>
      </dgm:t>
    </dgm:pt>
    <dgm:pt modelId="{8D8D18C2-88CB-4854-9149-68F790556F74}" type="sibTrans" cxnId="{8D52ADD1-250A-4291-9E60-C4203DCACC57}">
      <dgm:prSet/>
      <dgm:spPr/>
      <dgm:t>
        <a:bodyPr/>
        <a:lstStyle/>
        <a:p>
          <a:endParaRPr lang="fr-FR"/>
        </a:p>
      </dgm:t>
    </dgm:pt>
    <dgm:pt modelId="{0B29FC3C-8A8D-499A-83D6-9B8EA78FF2C6}">
      <dgm:prSet phldrT="[Texte]"/>
      <dgm:spPr/>
      <dgm:t>
        <a:bodyPr/>
        <a:lstStyle/>
        <a:p>
          <a:r>
            <a:rPr lang="fr-FR" b="1"/>
            <a:t>NIV 6 CRÉATEUR(-SE) :</a:t>
          </a:r>
          <a:r>
            <a:rPr lang="fr-FR"/>
            <a:t> Idées de variantes ou d’extension, Droits de réutilisation, historique des versions</a:t>
          </a:r>
        </a:p>
      </dgm:t>
    </dgm:pt>
    <dgm:pt modelId="{CC34ED61-8FCF-4467-8F2D-771A90B5E7EC}" type="parTrans" cxnId="{BC9C495B-D6A0-4B39-A0E1-CDCC6A01BFA9}">
      <dgm:prSet/>
      <dgm:spPr/>
      <dgm:t>
        <a:bodyPr/>
        <a:lstStyle/>
        <a:p>
          <a:endParaRPr lang="fr-FR"/>
        </a:p>
      </dgm:t>
    </dgm:pt>
    <dgm:pt modelId="{FAAADA48-87D4-47EA-A6C7-4020CBE3BA33}" type="sibTrans" cxnId="{BC9C495B-D6A0-4B39-A0E1-CDCC6A01BFA9}">
      <dgm:prSet/>
      <dgm:spPr/>
      <dgm:t>
        <a:bodyPr/>
        <a:lstStyle/>
        <a:p>
          <a:endParaRPr lang="fr-FR"/>
        </a:p>
      </dgm:t>
    </dgm:pt>
    <dgm:pt modelId="{BE813A4A-4C2E-4B5B-85E2-394A65F1EB92}" type="pres">
      <dgm:prSet presAssocID="{AC7B8218-7C73-412C-A5E8-1313A5017D96}" presName="rootnode" presStyleCnt="0">
        <dgm:presLayoutVars>
          <dgm:chMax/>
          <dgm:chPref/>
          <dgm:dir/>
          <dgm:animLvl val="lvl"/>
        </dgm:presLayoutVars>
      </dgm:prSet>
      <dgm:spPr/>
    </dgm:pt>
    <dgm:pt modelId="{7E716E2A-FC8A-4441-A0A5-47D06BC01257}" type="pres">
      <dgm:prSet presAssocID="{D319E433-0934-4606-AB7D-2BC75F8DFA0D}" presName="composite" presStyleCnt="0"/>
      <dgm:spPr/>
    </dgm:pt>
    <dgm:pt modelId="{2F536F32-7FEA-48C2-8669-56EA63027D13}" type="pres">
      <dgm:prSet presAssocID="{D319E433-0934-4606-AB7D-2BC75F8DFA0D}" presName="LShape" presStyleLbl="alignNode1" presStyleIdx="0" presStyleCnt="11"/>
      <dgm:spPr>
        <a:solidFill>
          <a:schemeClr val="bg1">
            <a:lumMod val="85000"/>
          </a:schemeClr>
        </a:solidFill>
        <a:ln>
          <a:noFill/>
        </a:ln>
      </dgm:spPr>
    </dgm:pt>
    <dgm:pt modelId="{A8F73CF3-5C35-4D3F-9BFA-3C60D3E39869}" type="pres">
      <dgm:prSet presAssocID="{D319E433-0934-4606-AB7D-2BC75F8DFA0D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073E1243-807D-44B9-A19F-D853AB77EB56}" type="pres">
      <dgm:prSet presAssocID="{D319E433-0934-4606-AB7D-2BC75F8DFA0D}" presName="Triangle" presStyleLbl="alignNode1" presStyleIdx="1" presStyleCnt="11"/>
      <dgm:spPr>
        <a:solidFill>
          <a:schemeClr val="bg1">
            <a:lumMod val="85000"/>
          </a:schemeClr>
        </a:solidFill>
        <a:ln>
          <a:noFill/>
        </a:ln>
      </dgm:spPr>
    </dgm:pt>
    <dgm:pt modelId="{429F7F80-DA2D-4EEC-8976-07DEB51C1EE2}" type="pres">
      <dgm:prSet presAssocID="{3B1EB9FD-9A37-4CCA-ACA1-0D64039F17D9}" presName="sibTrans" presStyleCnt="0"/>
      <dgm:spPr/>
    </dgm:pt>
    <dgm:pt modelId="{476C99B4-2925-48DB-BEB9-E2E5B618408F}" type="pres">
      <dgm:prSet presAssocID="{3B1EB9FD-9A37-4CCA-ACA1-0D64039F17D9}" presName="space" presStyleCnt="0"/>
      <dgm:spPr/>
    </dgm:pt>
    <dgm:pt modelId="{31E1E516-736B-4DA7-8F6D-1F2E5CD44D10}" type="pres">
      <dgm:prSet presAssocID="{91700F07-B7D9-4750-8436-3D09AA34A2D4}" presName="composite" presStyleCnt="0"/>
      <dgm:spPr/>
    </dgm:pt>
    <dgm:pt modelId="{1D5F48EC-0639-4D2F-820E-C3E346BBA81C}" type="pres">
      <dgm:prSet presAssocID="{91700F07-B7D9-4750-8436-3D09AA34A2D4}" presName="LShape" presStyleLbl="alignNode1" presStyleIdx="2" presStyleCnt="11"/>
      <dgm:spPr>
        <a:solidFill>
          <a:schemeClr val="bg1">
            <a:lumMod val="85000"/>
          </a:schemeClr>
        </a:solidFill>
        <a:ln>
          <a:noFill/>
        </a:ln>
      </dgm:spPr>
    </dgm:pt>
    <dgm:pt modelId="{D4C0ABF8-7168-4E17-9AEE-0A90D7D7B2D9}" type="pres">
      <dgm:prSet presAssocID="{91700F07-B7D9-4750-8436-3D09AA34A2D4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40B3F6C3-47F2-4E3A-B536-E6827E5B6D3D}" type="pres">
      <dgm:prSet presAssocID="{91700F07-B7D9-4750-8436-3D09AA34A2D4}" presName="Triangle" presStyleLbl="alignNode1" presStyleIdx="3" presStyleCnt="11"/>
      <dgm:spPr>
        <a:solidFill>
          <a:srgbClr val="ED7D31"/>
        </a:solidFill>
        <a:ln>
          <a:noFill/>
        </a:ln>
      </dgm:spPr>
    </dgm:pt>
    <dgm:pt modelId="{5D4F46F3-BDDB-4D23-8945-D4713CF1689D}" type="pres">
      <dgm:prSet presAssocID="{7D2D50D2-70AB-4462-B689-202CA487E9D0}" presName="sibTrans" presStyleCnt="0"/>
      <dgm:spPr/>
    </dgm:pt>
    <dgm:pt modelId="{ABB03B90-B5F3-4B67-B07C-5BF9CB50ABC1}" type="pres">
      <dgm:prSet presAssocID="{7D2D50D2-70AB-4462-B689-202CA487E9D0}" presName="space" presStyleCnt="0"/>
      <dgm:spPr/>
    </dgm:pt>
    <dgm:pt modelId="{5ACA83E8-29A0-44BA-B900-6A4B6138E717}" type="pres">
      <dgm:prSet presAssocID="{2A800630-C82C-4D2E-9CA2-07AF9907F8E2}" presName="composite" presStyleCnt="0"/>
      <dgm:spPr/>
    </dgm:pt>
    <dgm:pt modelId="{1A10CCB0-E3F3-474A-AE13-813EA8EDD27C}" type="pres">
      <dgm:prSet presAssocID="{2A800630-C82C-4D2E-9CA2-07AF9907F8E2}" presName="LShape" presStyleLbl="alignNode1" presStyleIdx="4" presStyleCnt="11"/>
      <dgm:spPr>
        <a:solidFill>
          <a:srgbClr val="ED7D31"/>
        </a:solidFill>
        <a:ln>
          <a:noFill/>
        </a:ln>
      </dgm:spPr>
    </dgm:pt>
    <dgm:pt modelId="{6937B817-1A63-4D95-94E9-FD03A7BC1B40}" type="pres">
      <dgm:prSet presAssocID="{2A800630-C82C-4D2E-9CA2-07AF9907F8E2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CEC1A658-099E-49E5-BC89-D956E9F29B72}" type="pres">
      <dgm:prSet presAssocID="{2A800630-C82C-4D2E-9CA2-07AF9907F8E2}" presName="Triangle" presStyleLbl="alignNode1" presStyleIdx="5" presStyleCnt="11"/>
      <dgm:spPr>
        <a:solidFill>
          <a:srgbClr val="ED7D31"/>
        </a:solidFill>
        <a:ln>
          <a:noFill/>
        </a:ln>
      </dgm:spPr>
    </dgm:pt>
    <dgm:pt modelId="{F58F0922-FE1B-457E-B8BC-B924A3B9C9DB}" type="pres">
      <dgm:prSet presAssocID="{28B6BE6B-2E0F-4F2B-A73A-43933C3EE117}" presName="sibTrans" presStyleCnt="0"/>
      <dgm:spPr/>
    </dgm:pt>
    <dgm:pt modelId="{BB0937D0-6467-456C-85A4-DC7518D4A930}" type="pres">
      <dgm:prSet presAssocID="{28B6BE6B-2E0F-4F2B-A73A-43933C3EE117}" presName="space" presStyleCnt="0"/>
      <dgm:spPr/>
    </dgm:pt>
    <dgm:pt modelId="{53603EE7-7299-4EEC-BCB6-D87CCBED108C}" type="pres">
      <dgm:prSet presAssocID="{E072D5FA-D96C-4052-A44E-A0EEC6E6F48E}" presName="composite" presStyleCnt="0"/>
      <dgm:spPr/>
    </dgm:pt>
    <dgm:pt modelId="{C452FD94-10B1-4F50-B559-A8C5CE55F511}" type="pres">
      <dgm:prSet presAssocID="{E072D5FA-D96C-4052-A44E-A0EEC6E6F48E}" presName="LShape" presStyleLbl="alignNode1" presStyleIdx="6" presStyleCnt="11"/>
      <dgm:spPr>
        <a:solidFill>
          <a:srgbClr val="ED7D31"/>
        </a:solidFill>
        <a:ln>
          <a:noFill/>
        </a:ln>
      </dgm:spPr>
    </dgm:pt>
    <dgm:pt modelId="{E1915B3A-8748-4A22-80A3-00E2828C973E}" type="pres">
      <dgm:prSet presAssocID="{E072D5FA-D96C-4052-A44E-A0EEC6E6F48E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B4FFB1F2-72D2-443E-96C5-38A27895A5A5}" type="pres">
      <dgm:prSet presAssocID="{E072D5FA-D96C-4052-A44E-A0EEC6E6F48E}" presName="Triangle" presStyleLbl="alignNode1" presStyleIdx="7" presStyleCnt="11"/>
      <dgm:spPr>
        <a:xfrm>
          <a:off x="5524209" y="974832"/>
          <a:ext cx="226790" cy="226790"/>
        </a:xfrm>
        <a:prstGeom prst="triangle">
          <a:avLst>
            <a:gd name="adj" fmla="val 100000"/>
          </a:avLst>
        </a:prstGeom>
        <a:solidFill>
          <a:srgbClr val="ED7D31"/>
        </a:solidFill>
        <a:ln w="12700" cap="flat" cmpd="sng" algn="ctr">
          <a:noFill/>
          <a:prstDash val="solid"/>
          <a:miter lim="800000"/>
        </a:ln>
        <a:effectLst/>
      </dgm:spPr>
    </dgm:pt>
    <dgm:pt modelId="{2F091766-25B5-4938-9AC9-E8EB12A86A42}" type="pres">
      <dgm:prSet presAssocID="{65005B8E-A5AA-4912-9FEC-526B058FE77D}" presName="sibTrans" presStyleCnt="0"/>
      <dgm:spPr/>
    </dgm:pt>
    <dgm:pt modelId="{25453257-8683-4DA5-8045-73B5FB29B3C7}" type="pres">
      <dgm:prSet presAssocID="{65005B8E-A5AA-4912-9FEC-526B058FE77D}" presName="space" presStyleCnt="0"/>
      <dgm:spPr/>
    </dgm:pt>
    <dgm:pt modelId="{F7F272BE-714C-4F67-9D13-537D5173263F}" type="pres">
      <dgm:prSet presAssocID="{B0470A51-11AD-4E90-9EDD-C42BB5F7EF4E}" presName="composite" presStyleCnt="0"/>
      <dgm:spPr/>
    </dgm:pt>
    <dgm:pt modelId="{A40119A0-C985-410C-80D3-5D5E2C451C54}" type="pres">
      <dgm:prSet presAssocID="{B0470A51-11AD-4E90-9EDD-C42BB5F7EF4E}" presName="LShape" presStyleLbl="alignNode1" presStyleIdx="8" presStyleCnt="11"/>
      <dgm:spPr>
        <a:xfrm rot="5400000">
          <a:off x="6154042" y="708734"/>
          <a:ext cx="800128" cy="1331395"/>
        </a:xfrm>
        <a:prstGeom prst="corner">
          <a:avLst>
            <a:gd name="adj1" fmla="val 16120"/>
            <a:gd name="adj2" fmla="val 16110"/>
          </a:avLst>
        </a:prstGeom>
        <a:solidFill>
          <a:srgbClr val="ED7D31"/>
        </a:solidFill>
        <a:ln w="12700" cap="flat" cmpd="sng" algn="ctr">
          <a:noFill/>
          <a:prstDash val="solid"/>
          <a:miter lim="800000"/>
        </a:ln>
        <a:effectLst/>
      </dgm:spPr>
    </dgm:pt>
    <dgm:pt modelId="{6BB94EDB-46AE-42AC-8381-C2B29F768819}" type="pres">
      <dgm:prSet presAssocID="{B0470A51-11AD-4E90-9EDD-C42BB5F7EF4E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B61612F3-149C-445E-B77C-8D7D7291AAB9}" type="pres">
      <dgm:prSet presAssocID="{B0470A51-11AD-4E90-9EDD-C42BB5F7EF4E}" presName="Triangle" presStyleLbl="alignNode1" presStyleIdx="9" presStyleCnt="11"/>
      <dgm:spPr>
        <a:solidFill>
          <a:srgbClr val="3494BA"/>
        </a:solidFill>
        <a:ln>
          <a:noFill/>
        </a:ln>
      </dgm:spPr>
    </dgm:pt>
    <dgm:pt modelId="{830E4E54-CAF2-4C71-B47F-79C077425C5F}" type="pres">
      <dgm:prSet presAssocID="{8D8D18C2-88CB-4854-9149-68F790556F74}" presName="sibTrans" presStyleCnt="0"/>
      <dgm:spPr/>
    </dgm:pt>
    <dgm:pt modelId="{1D5158D1-FB9E-455B-93D3-3376A62DC160}" type="pres">
      <dgm:prSet presAssocID="{8D8D18C2-88CB-4854-9149-68F790556F74}" presName="space" presStyleCnt="0"/>
      <dgm:spPr/>
    </dgm:pt>
    <dgm:pt modelId="{ACAD3B18-3E90-4481-87BF-092310327A96}" type="pres">
      <dgm:prSet presAssocID="{0B29FC3C-8A8D-499A-83D6-9B8EA78FF2C6}" presName="composite" presStyleCnt="0"/>
      <dgm:spPr/>
    </dgm:pt>
    <dgm:pt modelId="{6C4C1066-AF55-49D3-BE87-4178E463EF6B}" type="pres">
      <dgm:prSet presAssocID="{0B29FC3C-8A8D-499A-83D6-9B8EA78FF2C6}" presName="LShape" presStyleLbl="alignNode1" presStyleIdx="10" presStyleCnt="11"/>
      <dgm:spPr>
        <a:solidFill>
          <a:srgbClr val="3494BA"/>
        </a:solidFill>
        <a:ln>
          <a:noFill/>
        </a:ln>
      </dgm:spPr>
    </dgm:pt>
    <dgm:pt modelId="{EE26FCBE-40C7-4DE0-9CD7-9F29486EDACB}" type="pres">
      <dgm:prSet presAssocID="{0B29FC3C-8A8D-499A-83D6-9B8EA78FF2C6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32C2315-7BA3-448A-89BB-66622BC2CE92}" type="presOf" srcId="{D319E433-0934-4606-AB7D-2BC75F8DFA0D}" destId="{A8F73CF3-5C35-4D3F-9BFA-3C60D3E39869}" srcOrd="0" destOrd="0" presId="urn:microsoft.com/office/officeart/2009/3/layout/StepUpProcess"/>
    <dgm:cxn modelId="{BC9C495B-D6A0-4B39-A0E1-CDCC6A01BFA9}" srcId="{AC7B8218-7C73-412C-A5E8-1313A5017D96}" destId="{0B29FC3C-8A8D-499A-83D6-9B8EA78FF2C6}" srcOrd="5" destOrd="0" parTransId="{CC34ED61-8FCF-4467-8F2D-771A90B5E7EC}" sibTransId="{FAAADA48-87D4-47EA-A6C7-4020CBE3BA33}"/>
    <dgm:cxn modelId="{6DCB2E61-77C1-4C5D-AAA4-168CF4E54077}" type="presOf" srcId="{91700F07-B7D9-4750-8436-3D09AA34A2D4}" destId="{D4C0ABF8-7168-4E17-9AEE-0A90D7D7B2D9}" srcOrd="0" destOrd="0" presId="urn:microsoft.com/office/officeart/2009/3/layout/StepUpProcess"/>
    <dgm:cxn modelId="{D4DD1649-6605-4868-AC8E-1F81674F8965}" srcId="{AC7B8218-7C73-412C-A5E8-1313A5017D96}" destId="{91700F07-B7D9-4750-8436-3D09AA34A2D4}" srcOrd="1" destOrd="0" parTransId="{1A2AEEAE-80AD-4998-84BD-BD0584C3B2FB}" sibTransId="{7D2D50D2-70AB-4462-B689-202CA487E9D0}"/>
    <dgm:cxn modelId="{2B96C050-6158-4163-8018-5A3FAB2DC0B4}" type="presOf" srcId="{2A800630-C82C-4D2E-9CA2-07AF9907F8E2}" destId="{6937B817-1A63-4D95-94E9-FD03A7BC1B40}" srcOrd="0" destOrd="0" presId="urn:microsoft.com/office/officeart/2009/3/layout/StepUpProcess"/>
    <dgm:cxn modelId="{2E7949A9-4916-4EDB-9D8B-A976E6C2DA37}" srcId="{AC7B8218-7C73-412C-A5E8-1313A5017D96}" destId="{D319E433-0934-4606-AB7D-2BC75F8DFA0D}" srcOrd="0" destOrd="0" parTransId="{067E9044-C40B-4316-93EA-A92A4ECAE950}" sibTransId="{3B1EB9FD-9A37-4CCA-ACA1-0D64039F17D9}"/>
    <dgm:cxn modelId="{6F7675BF-329B-4499-83B0-8B92ED9B9A66}" type="presOf" srcId="{B0470A51-11AD-4E90-9EDD-C42BB5F7EF4E}" destId="{6BB94EDB-46AE-42AC-8381-C2B29F768819}" srcOrd="0" destOrd="0" presId="urn:microsoft.com/office/officeart/2009/3/layout/StepUpProcess"/>
    <dgm:cxn modelId="{8C23C0C8-F4A5-459B-9777-1CDE8A858084}" srcId="{AC7B8218-7C73-412C-A5E8-1313A5017D96}" destId="{E072D5FA-D96C-4052-A44E-A0EEC6E6F48E}" srcOrd="3" destOrd="0" parTransId="{988D2C16-6723-4508-B712-EF96CCD17340}" sibTransId="{65005B8E-A5AA-4912-9FEC-526B058FE77D}"/>
    <dgm:cxn modelId="{8D52ADD1-250A-4291-9E60-C4203DCACC57}" srcId="{AC7B8218-7C73-412C-A5E8-1313A5017D96}" destId="{B0470A51-11AD-4E90-9EDD-C42BB5F7EF4E}" srcOrd="4" destOrd="0" parTransId="{C20588E9-F66D-49AE-9430-D2C06C6BC1D0}" sibTransId="{8D8D18C2-88CB-4854-9149-68F790556F74}"/>
    <dgm:cxn modelId="{CCB16BD5-DA92-4776-ABA4-C60160D40F02}" srcId="{AC7B8218-7C73-412C-A5E8-1313A5017D96}" destId="{2A800630-C82C-4D2E-9CA2-07AF9907F8E2}" srcOrd="2" destOrd="0" parTransId="{315E4E1A-7793-43B2-B248-1D90BDD5E85C}" sibTransId="{28B6BE6B-2E0F-4F2B-A73A-43933C3EE117}"/>
    <dgm:cxn modelId="{F1CAFDDC-71DB-482F-B521-1D3389B8BAE5}" type="presOf" srcId="{0B29FC3C-8A8D-499A-83D6-9B8EA78FF2C6}" destId="{EE26FCBE-40C7-4DE0-9CD7-9F29486EDACB}" srcOrd="0" destOrd="0" presId="urn:microsoft.com/office/officeart/2009/3/layout/StepUpProcess"/>
    <dgm:cxn modelId="{039AC0F2-38CE-4F1D-B950-A06AB42EC8EA}" type="presOf" srcId="{AC7B8218-7C73-412C-A5E8-1313A5017D96}" destId="{BE813A4A-4C2E-4B5B-85E2-394A65F1EB92}" srcOrd="0" destOrd="0" presId="urn:microsoft.com/office/officeart/2009/3/layout/StepUpProcess"/>
    <dgm:cxn modelId="{36D281FB-EF1F-4F33-A14A-886F9F356846}" type="presOf" srcId="{E072D5FA-D96C-4052-A44E-A0EEC6E6F48E}" destId="{E1915B3A-8748-4A22-80A3-00E2828C973E}" srcOrd="0" destOrd="0" presId="urn:microsoft.com/office/officeart/2009/3/layout/StepUpProcess"/>
    <dgm:cxn modelId="{D0EEE741-5144-4270-AA3F-A92E4BA65CB5}" type="presParOf" srcId="{BE813A4A-4C2E-4B5B-85E2-394A65F1EB92}" destId="{7E716E2A-FC8A-4441-A0A5-47D06BC01257}" srcOrd="0" destOrd="0" presId="urn:microsoft.com/office/officeart/2009/3/layout/StepUpProcess"/>
    <dgm:cxn modelId="{54F074BF-3AB9-46D7-BE6C-D584D9F264DB}" type="presParOf" srcId="{7E716E2A-FC8A-4441-A0A5-47D06BC01257}" destId="{2F536F32-7FEA-48C2-8669-56EA63027D13}" srcOrd="0" destOrd="0" presId="urn:microsoft.com/office/officeart/2009/3/layout/StepUpProcess"/>
    <dgm:cxn modelId="{BE2E4AF7-46B8-4570-965E-DAA919BE587B}" type="presParOf" srcId="{7E716E2A-FC8A-4441-A0A5-47D06BC01257}" destId="{A8F73CF3-5C35-4D3F-9BFA-3C60D3E39869}" srcOrd="1" destOrd="0" presId="urn:microsoft.com/office/officeart/2009/3/layout/StepUpProcess"/>
    <dgm:cxn modelId="{D85F1781-8554-4EEF-8B72-E6947D4B4EA2}" type="presParOf" srcId="{7E716E2A-FC8A-4441-A0A5-47D06BC01257}" destId="{073E1243-807D-44B9-A19F-D853AB77EB56}" srcOrd="2" destOrd="0" presId="urn:microsoft.com/office/officeart/2009/3/layout/StepUpProcess"/>
    <dgm:cxn modelId="{A7FB8577-3DA2-450D-AD53-CA6C36BD6C2E}" type="presParOf" srcId="{BE813A4A-4C2E-4B5B-85E2-394A65F1EB92}" destId="{429F7F80-DA2D-4EEC-8976-07DEB51C1EE2}" srcOrd="1" destOrd="0" presId="urn:microsoft.com/office/officeart/2009/3/layout/StepUpProcess"/>
    <dgm:cxn modelId="{776E7934-3C09-4443-B082-6434ADCAF0D9}" type="presParOf" srcId="{429F7F80-DA2D-4EEC-8976-07DEB51C1EE2}" destId="{476C99B4-2925-48DB-BEB9-E2E5B618408F}" srcOrd="0" destOrd="0" presId="urn:microsoft.com/office/officeart/2009/3/layout/StepUpProcess"/>
    <dgm:cxn modelId="{D010E4CE-4F24-4D92-9366-3E770712A042}" type="presParOf" srcId="{BE813A4A-4C2E-4B5B-85E2-394A65F1EB92}" destId="{31E1E516-736B-4DA7-8F6D-1F2E5CD44D10}" srcOrd="2" destOrd="0" presId="urn:microsoft.com/office/officeart/2009/3/layout/StepUpProcess"/>
    <dgm:cxn modelId="{B56121AD-0FB8-4DF3-8356-DB188842019D}" type="presParOf" srcId="{31E1E516-736B-4DA7-8F6D-1F2E5CD44D10}" destId="{1D5F48EC-0639-4D2F-820E-C3E346BBA81C}" srcOrd="0" destOrd="0" presId="urn:microsoft.com/office/officeart/2009/3/layout/StepUpProcess"/>
    <dgm:cxn modelId="{B1815222-0366-4C13-9FCA-FC1BC92F97B9}" type="presParOf" srcId="{31E1E516-736B-4DA7-8F6D-1F2E5CD44D10}" destId="{D4C0ABF8-7168-4E17-9AEE-0A90D7D7B2D9}" srcOrd="1" destOrd="0" presId="urn:microsoft.com/office/officeart/2009/3/layout/StepUpProcess"/>
    <dgm:cxn modelId="{233DF1B1-0EA1-496B-B790-A47AF1FE3383}" type="presParOf" srcId="{31E1E516-736B-4DA7-8F6D-1F2E5CD44D10}" destId="{40B3F6C3-47F2-4E3A-B536-E6827E5B6D3D}" srcOrd="2" destOrd="0" presId="urn:microsoft.com/office/officeart/2009/3/layout/StepUpProcess"/>
    <dgm:cxn modelId="{B49A2A24-6599-42DE-9C27-08BAFFBBF534}" type="presParOf" srcId="{BE813A4A-4C2E-4B5B-85E2-394A65F1EB92}" destId="{5D4F46F3-BDDB-4D23-8945-D4713CF1689D}" srcOrd="3" destOrd="0" presId="urn:microsoft.com/office/officeart/2009/3/layout/StepUpProcess"/>
    <dgm:cxn modelId="{65A54A2E-BE5C-4FFA-A84C-BA470F90D4CC}" type="presParOf" srcId="{5D4F46F3-BDDB-4D23-8945-D4713CF1689D}" destId="{ABB03B90-B5F3-4B67-B07C-5BF9CB50ABC1}" srcOrd="0" destOrd="0" presId="urn:microsoft.com/office/officeart/2009/3/layout/StepUpProcess"/>
    <dgm:cxn modelId="{14E918EF-2DC3-4EFC-88D7-3A282E7A0109}" type="presParOf" srcId="{BE813A4A-4C2E-4B5B-85E2-394A65F1EB92}" destId="{5ACA83E8-29A0-44BA-B900-6A4B6138E717}" srcOrd="4" destOrd="0" presId="urn:microsoft.com/office/officeart/2009/3/layout/StepUpProcess"/>
    <dgm:cxn modelId="{077243D7-DCC7-42DF-8CAE-6AA3F9CAED91}" type="presParOf" srcId="{5ACA83E8-29A0-44BA-B900-6A4B6138E717}" destId="{1A10CCB0-E3F3-474A-AE13-813EA8EDD27C}" srcOrd="0" destOrd="0" presId="urn:microsoft.com/office/officeart/2009/3/layout/StepUpProcess"/>
    <dgm:cxn modelId="{A6B23EA3-7ACF-4B74-8D5A-6AC18D59A544}" type="presParOf" srcId="{5ACA83E8-29A0-44BA-B900-6A4B6138E717}" destId="{6937B817-1A63-4D95-94E9-FD03A7BC1B40}" srcOrd="1" destOrd="0" presId="urn:microsoft.com/office/officeart/2009/3/layout/StepUpProcess"/>
    <dgm:cxn modelId="{571E8CB0-72C9-48B2-9EE6-BD3558EDB5CA}" type="presParOf" srcId="{5ACA83E8-29A0-44BA-B900-6A4B6138E717}" destId="{CEC1A658-099E-49E5-BC89-D956E9F29B72}" srcOrd="2" destOrd="0" presId="urn:microsoft.com/office/officeart/2009/3/layout/StepUpProcess"/>
    <dgm:cxn modelId="{679351D2-F399-4D14-A202-1F03D69E0E1C}" type="presParOf" srcId="{BE813A4A-4C2E-4B5B-85E2-394A65F1EB92}" destId="{F58F0922-FE1B-457E-B8BC-B924A3B9C9DB}" srcOrd="5" destOrd="0" presId="urn:microsoft.com/office/officeart/2009/3/layout/StepUpProcess"/>
    <dgm:cxn modelId="{634DAB91-D5D8-4E2C-A6C5-610366562039}" type="presParOf" srcId="{F58F0922-FE1B-457E-B8BC-B924A3B9C9DB}" destId="{BB0937D0-6467-456C-85A4-DC7518D4A930}" srcOrd="0" destOrd="0" presId="urn:microsoft.com/office/officeart/2009/3/layout/StepUpProcess"/>
    <dgm:cxn modelId="{64385C7A-144F-4CB8-AEC5-F494A9BCA443}" type="presParOf" srcId="{BE813A4A-4C2E-4B5B-85E2-394A65F1EB92}" destId="{53603EE7-7299-4EEC-BCB6-D87CCBED108C}" srcOrd="6" destOrd="0" presId="urn:microsoft.com/office/officeart/2009/3/layout/StepUpProcess"/>
    <dgm:cxn modelId="{B0BFC900-A0CF-48AE-BE31-14AC8C57F93C}" type="presParOf" srcId="{53603EE7-7299-4EEC-BCB6-D87CCBED108C}" destId="{C452FD94-10B1-4F50-B559-A8C5CE55F511}" srcOrd="0" destOrd="0" presId="urn:microsoft.com/office/officeart/2009/3/layout/StepUpProcess"/>
    <dgm:cxn modelId="{683A80BE-7BB5-4AEC-B774-97AE9F612BB9}" type="presParOf" srcId="{53603EE7-7299-4EEC-BCB6-D87CCBED108C}" destId="{E1915B3A-8748-4A22-80A3-00E2828C973E}" srcOrd="1" destOrd="0" presId="urn:microsoft.com/office/officeart/2009/3/layout/StepUpProcess"/>
    <dgm:cxn modelId="{C7F20ED6-0EB4-467B-8A5D-20E5CD118CD3}" type="presParOf" srcId="{53603EE7-7299-4EEC-BCB6-D87CCBED108C}" destId="{B4FFB1F2-72D2-443E-96C5-38A27895A5A5}" srcOrd="2" destOrd="0" presId="urn:microsoft.com/office/officeart/2009/3/layout/StepUpProcess"/>
    <dgm:cxn modelId="{DC0CB017-23BF-4DA1-A6C0-0A73563C603C}" type="presParOf" srcId="{BE813A4A-4C2E-4B5B-85E2-394A65F1EB92}" destId="{2F091766-25B5-4938-9AC9-E8EB12A86A42}" srcOrd="7" destOrd="0" presId="urn:microsoft.com/office/officeart/2009/3/layout/StepUpProcess"/>
    <dgm:cxn modelId="{B5F499C7-5D26-423D-A869-B8B3F0BFDD8F}" type="presParOf" srcId="{2F091766-25B5-4938-9AC9-E8EB12A86A42}" destId="{25453257-8683-4DA5-8045-73B5FB29B3C7}" srcOrd="0" destOrd="0" presId="urn:microsoft.com/office/officeart/2009/3/layout/StepUpProcess"/>
    <dgm:cxn modelId="{A17DBA15-D625-40E4-8C41-D0E9E5A98FC7}" type="presParOf" srcId="{BE813A4A-4C2E-4B5B-85E2-394A65F1EB92}" destId="{F7F272BE-714C-4F67-9D13-537D5173263F}" srcOrd="8" destOrd="0" presId="urn:microsoft.com/office/officeart/2009/3/layout/StepUpProcess"/>
    <dgm:cxn modelId="{866DB61B-3580-471F-A3BF-0A187F8F17B7}" type="presParOf" srcId="{F7F272BE-714C-4F67-9D13-537D5173263F}" destId="{A40119A0-C985-410C-80D3-5D5E2C451C54}" srcOrd="0" destOrd="0" presId="urn:microsoft.com/office/officeart/2009/3/layout/StepUpProcess"/>
    <dgm:cxn modelId="{D79319B4-4730-46D5-913B-81064FD0B497}" type="presParOf" srcId="{F7F272BE-714C-4F67-9D13-537D5173263F}" destId="{6BB94EDB-46AE-42AC-8381-C2B29F768819}" srcOrd="1" destOrd="0" presId="urn:microsoft.com/office/officeart/2009/3/layout/StepUpProcess"/>
    <dgm:cxn modelId="{C70D1D07-8E6B-4EF1-840D-BC6704E9C124}" type="presParOf" srcId="{F7F272BE-714C-4F67-9D13-537D5173263F}" destId="{B61612F3-149C-445E-B77C-8D7D7291AAB9}" srcOrd="2" destOrd="0" presId="urn:microsoft.com/office/officeart/2009/3/layout/StepUpProcess"/>
    <dgm:cxn modelId="{962D9CA6-0E5C-403E-820E-BC5E1360C14A}" type="presParOf" srcId="{BE813A4A-4C2E-4B5B-85E2-394A65F1EB92}" destId="{830E4E54-CAF2-4C71-B47F-79C077425C5F}" srcOrd="9" destOrd="0" presId="urn:microsoft.com/office/officeart/2009/3/layout/StepUpProcess"/>
    <dgm:cxn modelId="{73FD6C4A-2423-4E25-AAC8-B4E150CECC83}" type="presParOf" srcId="{830E4E54-CAF2-4C71-B47F-79C077425C5F}" destId="{1D5158D1-FB9E-455B-93D3-3376A62DC160}" srcOrd="0" destOrd="0" presId="urn:microsoft.com/office/officeart/2009/3/layout/StepUpProcess"/>
    <dgm:cxn modelId="{402D2F3B-798A-4B0F-B7B2-7D83DF9585BD}" type="presParOf" srcId="{BE813A4A-4C2E-4B5B-85E2-394A65F1EB92}" destId="{ACAD3B18-3E90-4481-87BF-092310327A96}" srcOrd="10" destOrd="0" presId="urn:microsoft.com/office/officeart/2009/3/layout/StepUpProcess"/>
    <dgm:cxn modelId="{F385B66B-517F-4E2C-AFA3-95CA979B7208}" type="presParOf" srcId="{ACAD3B18-3E90-4481-87BF-092310327A96}" destId="{6C4C1066-AF55-49D3-BE87-4178E463EF6B}" srcOrd="0" destOrd="0" presId="urn:microsoft.com/office/officeart/2009/3/layout/StepUpProcess"/>
    <dgm:cxn modelId="{D53CC590-9E2F-4008-8ACC-4FA9754B9A70}" type="presParOf" srcId="{ACAD3B18-3E90-4481-87BF-092310327A96}" destId="{EE26FCBE-40C7-4DE0-9CD7-9F29486EDACB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536F32-7FEA-48C2-8669-56EA63027D13}">
      <dsp:nvSpPr>
        <dsp:cNvPr id="0" name=""/>
        <dsp:cNvSpPr/>
      </dsp:nvSpPr>
      <dsp:spPr>
        <a:xfrm rot="5400000">
          <a:off x="315170" y="1907562"/>
          <a:ext cx="935190" cy="1556135"/>
        </a:xfrm>
        <a:prstGeom prst="corner">
          <a:avLst>
            <a:gd name="adj1" fmla="val 16120"/>
            <a:gd name="adj2" fmla="val 16110"/>
          </a:avLst>
        </a:prstGeom>
        <a:solidFill>
          <a:schemeClr val="bg1">
            <a:lumMod val="8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73CF3-5C35-4D3F-9BFA-3C60D3E39869}">
      <dsp:nvSpPr>
        <dsp:cNvPr id="0" name=""/>
        <dsp:cNvSpPr/>
      </dsp:nvSpPr>
      <dsp:spPr>
        <a:xfrm>
          <a:off x="159063" y="2372512"/>
          <a:ext cx="1404888" cy="1231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1" kern="1200"/>
            <a:t>NIV 1 CURIEUX(-SE) :</a:t>
          </a:r>
          <a:r>
            <a:rPr lang="fr-FR" sz="1000" kern="1200"/>
            <a:t> Pitch, matériel de promotion, images de promotion</a:t>
          </a:r>
        </a:p>
      </dsp:txBody>
      <dsp:txXfrm>
        <a:off x="159063" y="2372512"/>
        <a:ext cx="1404888" cy="1231466"/>
      </dsp:txXfrm>
    </dsp:sp>
    <dsp:sp modelId="{073E1243-807D-44B9-A19F-D853AB77EB56}">
      <dsp:nvSpPr>
        <dsp:cNvPr id="0" name=""/>
        <dsp:cNvSpPr/>
      </dsp:nvSpPr>
      <dsp:spPr>
        <a:xfrm>
          <a:off x="1298878" y="1792998"/>
          <a:ext cx="265073" cy="265073"/>
        </a:xfrm>
        <a:prstGeom prst="triangle">
          <a:avLst>
            <a:gd name="adj" fmla="val 100000"/>
          </a:avLst>
        </a:prstGeom>
        <a:solidFill>
          <a:schemeClr val="bg1">
            <a:lumMod val="8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F48EC-0639-4D2F-820E-C3E346BBA81C}">
      <dsp:nvSpPr>
        <dsp:cNvPr id="0" name=""/>
        <dsp:cNvSpPr/>
      </dsp:nvSpPr>
      <dsp:spPr>
        <a:xfrm rot="5400000">
          <a:off x="2035027" y="1481982"/>
          <a:ext cx="935190" cy="1556135"/>
        </a:xfrm>
        <a:prstGeom prst="corner">
          <a:avLst>
            <a:gd name="adj1" fmla="val 16120"/>
            <a:gd name="adj2" fmla="val 16110"/>
          </a:avLst>
        </a:prstGeom>
        <a:solidFill>
          <a:schemeClr val="bg1">
            <a:lumMod val="8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0ABF8-7168-4E17-9AEE-0A90D7D7B2D9}">
      <dsp:nvSpPr>
        <dsp:cNvPr id="0" name=""/>
        <dsp:cNvSpPr/>
      </dsp:nvSpPr>
      <dsp:spPr>
        <a:xfrm>
          <a:off x="1878921" y="1946931"/>
          <a:ext cx="1404888" cy="1231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1" kern="1200"/>
            <a:t>NIV 2 JOUEUR(-SE) :</a:t>
          </a:r>
          <a:r>
            <a:rPr lang="fr-FR" sz="1000" kern="1200"/>
            <a:t> Règles du jeu, contenu du jeu (cartes, plateau, diapositives), FAQ, exemple</a:t>
          </a:r>
        </a:p>
      </dsp:txBody>
      <dsp:txXfrm>
        <a:off x="1878921" y="1946931"/>
        <a:ext cx="1404888" cy="1231466"/>
      </dsp:txXfrm>
    </dsp:sp>
    <dsp:sp modelId="{40B3F6C3-47F2-4E3A-B536-E6827E5B6D3D}">
      <dsp:nvSpPr>
        <dsp:cNvPr id="0" name=""/>
        <dsp:cNvSpPr/>
      </dsp:nvSpPr>
      <dsp:spPr>
        <a:xfrm>
          <a:off x="3018736" y="1367417"/>
          <a:ext cx="265073" cy="265073"/>
        </a:xfrm>
        <a:prstGeom prst="triangle">
          <a:avLst>
            <a:gd name="adj" fmla="val 100000"/>
          </a:avLst>
        </a:prstGeom>
        <a:solidFill>
          <a:srgbClr val="ED7D3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10CCB0-E3F3-474A-AE13-813EA8EDD27C}">
      <dsp:nvSpPr>
        <dsp:cNvPr id="0" name=""/>
        <dsp:cNvSpPr/>
      </dsp:nvSpPr>
      <dsp:spPr>
        <a:xfrm rot="5400000">
          <a:off x="3754885" y="1056401"/>
          <a:ext cx="935190" cy="1556135"/>
        </a:xfrm>
        <a:prstGeom prst="corner">
          <a:avLst>
            <a:gd name="adj1" fmla="val 16120"/>
            <a:gd name="adj2" fmla="val 16110"/>
          </a:avLst>
        </a:prstGeom>
        <a:solidFill>
          <a:srgbClr val="ED7D3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37B817-1A63-4D95-94E9-FD03A7BC1B40}">
      <dsp:nvSpPr>
        <dsp:cNvPr id="0" name=""/>
        <dsp:cNvSpPr/>
      </dsp:nvSpPr>
      <dsp:spPr>
        <a:xfrm>
          <a:off x="3598778" y="1521351"/>
          <a:ext cx="1404888" cy="1231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1" kern="1200"/>
            <a:t>NIV 3 ECLAIREUR(-SE) :</a:t>
          </a:r>
          <a:r>
            <a:rPr lang="fr-FR" sz="1000" kern="1200"/>
            <a:t> Objectifs pédagogiques, opérationnels, problèmes adressés, cas d’usage, sujets non couverts, avec quoi compléter, public idéal, </a:t>
          </a:r>
          <a:r>
            <a:rPr lang="fr-FR" sz="1000" kern="1200" err="1"/>
            <a:t>pré-requis</a:t>
          </a:r>
          <a:endParaRPr lang="fr-FR" sz="1000" kern="1200"/>
        </a:p>
      </dsp:txBody>
      <dsp:txXfrm>
        <a:off x="3598778" y="1521351"/>
        <a:ext cx="1404888" cy="1231466"/>
      </dsp:txXfrm>
    </dsp:sp>
    <dsp:sp modelId="{CEC1A658-099E-49E5-BC89-D956E9F29B72}">
      <dsp:nvSpPr>
        <dsp:cNvPr id="0" name=""/>
        <dsp:cNvSpPr/>
      </dsp:nvSpPr>
      <dsp:spPr>
        <a:xfrm>
          <a:off x="4738593" y="941837"/>
          <a:ext cx="265073" cy="265073"/>
        </a:xfrm>
        <a:prstGeom prst="triangle">
          <a:avLst>
            <a:gd name="adj" fmla="val 100000"/>
          </a:avLst>
        </a:prstGeom>
        <a:solidFill>
          <a:srgbClr val="ED7D3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2FD94-10B1-4F50-B559-A8C5CE55F511}">
      <dsp:nvSpPr>
        <dsp:cNvPr id="0" name=""/>
        <dsp:cNvSpPr/>
      </dsp:nvSpPr>
      <dsp:spPr>
        <a:xfrm rot="5400000">
          <a:off x="5474742" y="630821"/>
          <a:ext cx="935190" cy="1556135"/>
        </a:xfrm>
        <a:prstGeom prst="corner">
          <a:avLst>
            <a:gd name="adj1" fmla="val 16120"/>
            <a:gd name="adj2" fmla="val 16110"/>
          </a:avLst>
        </a:prstGeom>
        <a:solidFill>
          <a:srgbClr val="ED7D3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5B3A-8748-4A22-80A3-00E2828C973E}">
      <dsp:nvSpPr>
        <dsp:cNvPr id="0" name=""/>
        <dsp:cNvSpPr/>
      </dsp:nvSpPr>
      <dsp:spPr>
        <a:xfrm>
          <a:off x="5318636" y="1095770"/>
          <a:ext cx="1404888" cy="1231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1" kern="1200"/>
            <a:t>NIV 4 CO-ANIMATEUR(-TRICE) :</a:t>
          </a:r>
          <a:r>
            <a:rPr lang="fr-FR" sz="1000" kern="1200"/>
            <a:t> Répartition </a:t>
          </a:r>
          <a:r>
            <a:rPr lang="fr-FR" sz="1000" kern="1200" err="1"/>
            <a:t>co-animation</a:t>
          </a:r>
          <a:r>
            <a:rPr lang="fr-FR" sz="1000" kern="1200"/>
            <a:t> / animation, durée suggérée de session</a:t>
          </a:r>
        </a:p>
      </dsp:txBody>
      <dsp:txXfrm>
        <a:off x="5318636" y="1095770"/>
        <a:ext cx="1404888" cy="1231466"/>
      </dsp:txXfrm>
    </dsp:sp>
    <dsp:sp modelId="{B4FFB1F2-72D2-443E-96C5-38A27895A5A5}">
      <dsp:nvSpPr>
        <dsp:cNvPr id="0" name=""/>
        <dsp:cNvSpPr/>
      </dsp:nvSpPr>
      <dsp:spPr>
        <a:xfrm>
          <a:off x="6458451" y="516256"/>
          <a:ext cx="265073" cy="265073"/>
        </a:xfrm>
        <a:prstGeom prst="triangle">
          <a:avLst>
            <a:gd name="adj" fmla="val 100000"/>
          </a:avLst>
        </a:prstGeom>
        <a:solidFill>
          <a:srgbClr val="ED7D3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119A0-C985-410C-80D3-5D5E2C451C54}">
      <dsp:nvSpPr>
        <dsp:cNvPr id="0" name=""/>
        <dsp:cNvSpPr/>
      </dsp:nvSpPr>
      <dsp:spPr>
        <a:xfrm rot="5400000">
          <a:off x="7194600" y="205240"/>
          <a:ext cx="935190" cy="1556135"/>
        </a:xfrm>
        <a:prstGeom prst="corner">
          <a:avLst>
            <a:gd name="adj1" fmla="val 16120"/>
            <a:gd name="adj2" fmla="val 16110"/>
          </a:avLst>
        </a:prstGeom>
        <a:solidFill>
          <a:srgbClr val="ED7D3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94EDB-46AE-42AC-8381-C2B29F768819}">
      <dsp:nvSpPr>
        <dsp:cNvPr id="0" name=""/>
        <dsp:cNvSpPr/>
      </dsp:nvSpPr>
      <dsp:spPr>
        <a:xfrm>
          <a:off x="7038493" y="670190"/>
          <a:ext cx="1404888" cy="1231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1" kern="1200"/>
            <a:t>NIV 5 ANIMATEUR(-TRICE) </a:t>
          </a:r>
          <a:r>
            <a:rPr lang="fr-FR" sz="1000" kern="1200"/>
            <a:t>: Astuce d’animations, Questions de Debriefing spécifiques</a:t>
          </a:r>
        </a:p>
      </dsp:txBody>
      <dsp:txXfrm>
        <a:off x="7038493" y="670190"/>
        <a:ext cx="1404888" cy="1231466"/>
      </dsp:txXfrm>
    </dsp:sp>
    <dsp:sp modelId="{B61612F3-149C-445E-B77C-8D7D7291AAB9}">
      <dsp:nvSpPr>
        <dsp:cNvPr id="0" name=""/>
        <dsp:cNvSpPr/>
      </dsp:nvSpPr>
      <dsp:spPr>
        <a:xfrm>
          <a:off x="8178308" y="90676"/>
          <a:ext cx="265073" cy="265073"/>
        </a:xfrm>
        <a:prstGeom prst="triangle">
          <a:avLst>
            <a:gd name="adj" fmla="val 100000"/>
          </a:avLst>
        </a:prstGeom>
        <a:solidFill>
          <a:srgbClr val="3494B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4C1066-AF55-49D3-BE87-4178E463EF6B}">
      <dsp:nvSpPr>
        <dsp:cNvPr id="0" name=""/>
        <dsp:cNvSpPr/>
      </dsp:nvSpPr>
      <dsp:spPr>
        <a:xfrm rot="5400000">
          <a:off x="8914457" y="-220339"/>
          <a:ext cx="935190" cy="1556135"/>
        </a:xfrm>
        <a:prstGeom prst="corner">
          <a:avLst>
            <a:gd name="adj1" fmla="val 16120"/>
            <a:gd name="adj2" fmla="val 16110"/>
          </a:avLst>
        </a:prstGeom>
        <a:solidFill>
          <a:srgbClr val="3494B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26FCBE-40C7-4DE0-9CD7-9F29486EDACB}">
      <dsp:nvSpPr>
        <dsp:cNvPr id="0" name=""/>
        <dsp:cNvSpPr/>
      </dsp:nvSpPr>
      <dsp:spPr>
        <a:xfrm>
          <a:off x="8758351" y="244609"/>
          <a:ext cx="1404888" cy="1231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1" kern="1200"/>
            <a:t>NIV 6 CRÉATEUR(-SE) :</a:t>
          </a:r>
          <a:r>
            <a:rPr lang="fr-FR" sz="1000" kern="1200"/>
            <a:t> Idées de variantes ou d’extension, Droits de réutilisation, historique des versions</a:t>
          </a:r>
        </a:p>
      </dsp:txBody>
      <dsp:txXfrm>
        <a:off x="8758351" y="244609"/>
        <a:ext cx="1404888" cy="1231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DC682-A0FA-4050-8373-3D0B6B41B593}" type="datetimeFigureOut">
              <a:rPr lang="fr-FR" smtClean="0"/>
              <a:t>25/09/2022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81247-AF34-4F93-ACB2-EAAC5B47D7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157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81247-AF34-4F93-ACB2-EAAC5B47D7E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5418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81247-AF34-4F93-ACB2-EAAC5B47D7E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656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81247-AF34-4F93-ACB2-EAAC5B47D7E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970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81247-AF34-4F93-ACB2-EAAC5B47D7E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728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81247-AF34-4F93-ACB2-EAAC5B47D7E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71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685310-3C18-492D-A7A8-CC91C275C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D25BEB-22F5-4A93-BA87-2B343EB24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20E8B8-2550-49F0-BC3A-2E9212F48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39E6-DD8C-4C85-9C7B-9357438C85CB}" type="datetimeFigureOut">
              <a:rPr lang="fr-FR" smtClean="0"/>
              <a:t>25/09/2022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2B22F5-7CE5-418E-BA73-7D740CD7F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58BF29-CC9C-42AE-8CE7-BDEAD7D7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D992-F161-4455-B186-2BFDF7EA60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886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43626336-AD4F-46C9-BBDD-93CDD63916D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02497704"/>
              </p:ext>
            </p:extLst>
          </p:nvPr>
        </p:nvGraphicFramePr>
        <p:xfrm>
          <a:off x="0" y="814646"/>
          <a:ext cx="12192000" cy="60433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3250752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866824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77753385"/>
                    </a:ext>
                  </a:extLst>
                </a:gridCol>
              </a:tblGrid>
              <a:tr h="302167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824995"/>
                  </a:ext>
                </a:extLst>
              </a:tr>
              <a:tr h="302167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90701"/>
                  </a:ext>
                </a:extLst>
              </a:tr>
            </a:tbl>
          </a:graphicData>
        </a:graphic>
      </p:graphicFrame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7F67BE9-1A26-41E5-8920-7CC2EF2E5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81438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3210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73E685-751E-429E-8B10-DF14A6722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F45ACF-D6C9-42C2-B41A-DA9D0C212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68E6850-4938-476B-8DD5-2A355B8D9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705D50-6C65-4188-A94C-B764F1FF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39E6-DD8C-4C85-9C7B-9357438C85CB}" type="datetimeFigureOut">
              <a:rPr lang="fr-FR" smtClean="0"/>
              <a:t>25/09/2022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5E966F-8E2C-48A7-A6B6-AC046E0CF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9931A66-2C00-462D-8DF2-AA240519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D992-F161-4455-B186-2BFDF7EA60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318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9E27D2-0953-455D-BC92-219F261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99E603D-DC5A-4E30-A56B-2FB234D5E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B31F3DE-195F-4A79-8ECE-9CBDADF5F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F8DD4A6-48C4-4B9C-9143-3A3BFA6D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39E6-DD8C-4C85-9C7B-9357438C85CB}" type="datetimeFigureOut">
              <a:rPr lang="fr-FR" smtClean="0"/>
              <a:t>25/09/2022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C4B816-33FB-4FDE-9AF2-FD91B87F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5BADCF-7AC6-46F6-BAC8-F7C9840ED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D992-F161-4455-B186-2BFDF7EA60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6281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A756C-D9A0-4999-A8F0-2EBF8278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1422066-4595-4332-9DCD-73EC2894A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36B61B-E570-467C-9304-E4798B7A0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39E6-DD8C-4C85-9C7B-9357438C85CB}" type="datetimeFigureOut">
              <a:rPr lang="fr-FR" smtClean="0"/>
              <a:t>25/09/2022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A5D1A7-CDBF-4979-8E1C-84D5E8EF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948957-746B-40ED-8ABA-E0201B123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D992-F161-4455-B186-2BFDF7EA60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362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45C13EF-18EF-4672-A8FF-D5432E6268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24C6866-383E-4101-8F39-0B78CFD92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1EC447-C55E-4FE3-AD43-3BEA82AA4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39E6-DD8C-4C85-9C7B-9357438C85CB}" type="datetimeFigureOut">
              <a:rPr lang="fr-FR" smtClean="0"/>
              <a:t>25/09/2022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9AC999-7ADC-444F-843C-C059B4BEC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1E9F14-4E0C-4E96-8DD7-EAF9BD7E7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D992-F161-4455-B186-2BFDF7EA60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393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228A6-096C-4673-9079-F46A8D2E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845003-365C-485F-BF7C-4D3DB52C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675FF8-2716-458A-87EC-1946B2412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39E6-DD8C-4C85-9C7B-9357438C85CB}" type="datetimeFigureOut">
              <a:rPr lang="fr-FR" smtClean="0"/>
              <a:t>25/09/2022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A611A9-68F4-4DA3-B125-40A38CA7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2A5F1A-93D2-4E3F-A68E-9339C42C1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D992-F161-4455-B186-2BFDF7EA60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38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228A6-096C-4673-9079-F46A8D2E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675FF8-2716-458A-87EC-1946B2412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39E6-DD8C-4C85-9C7B-9357438C85CB}" type="datetimeFigureOut">
              <a:rPr lang="fr-FR" smtClean="0"/>
              <a:t>25/09/2022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A611A9-68F4-4DA3-B125-40A38CA7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2A5F1A-93D2-4E3F-A68E-9339C42C1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D992-F161-4455-B186-2BFDF7EA604F}" type="slidenum">
              <a:rPr lang="fr-FR" smtClean="0"/>
              <a:t>‹#›</a:t>
            </a:fld>
            <a:endParaRPr lang="fr-FR"/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2C332C41-73E0-4A68-BA54-2BCF680F99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6428" y="1862686"/>
            <a:ext cx="3401376" cy="3357707"/>
          </a:xfrm>
        </p:spPr>
        <p:txBody>
          <a:bodyPr/>
          <a:lstStyle/>
          <a:p>
            <a:endParaRPr lang="fr-FR"/>
          </a:p>
        </p:txBody>
      </p:sp>
      <p:sp>
        <p:nvSpPr>
          <p:cNvPr id="9" name="Espace réservé pour une image  7">
            <a:extLst>
              <a:ext uri="{FF2B5EF4-FFF2-40B4-BE49-F238E27FC236}">
                <a16:creationId xmlns:a16="http://schemas.microsoft.com/office/drawing/2014/main" id="{85084207-9D6C-4830-8C9D-C0F790D6CD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95312" y="1862686"/>
            <a:ext cx="3401376" cy="3357707"/>
          </a:xfrm>
        </p:spPr>
        <p:txBody>
          <a:bodyPr/>
          <a:lstStyle/>
          <a:p>
            <a:endParaRPr lang="fr-FR"/>
          </a:p>
        </p:txBody>
      </p:sp>
      <p:sp>
        <p:nvSpPr>
          <p:cNvPr id="10" name="Espace réservé pour une image  7">
            <a:extLst>
              <a:ext uri="{FF2B5EF4-FFF2-40B4-BE49-F238E27FC236}">
                <a16:creationId xmlns:a16="http://schemas.microsoft.com/office/drawing/2014/main" id="{91EDD172-1D93-470D-AC66-32C44E0993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35885" y="1862686"/>
            <a:ext cx="3401376" cy="3357707"/>
          </a:xfrm>
        </p:spPr>
        <p:txBody>
          <a:bodyPr/>
          <a:lstStyle/>
          <a:p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EF081AE-78A0-4824-86D2-C4B9835730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6138" y="5461000"/>
            <a:ext cx="3402012" cy="574675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6276362D-55B6-4312-B102-04294EA4DD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95312" y="5461000"/>
            <a:ext cx="3402012" cy="574675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4" name="Espace réservé du texte 11">
            <a:extLst>
              <a:ext uri="{FF2B5EF4-FFF2-40B4-BE49-F238E27FC236}">
                <a16:creationId xmlns:a16="http://schemas.microsoft.com/office/drawing/2014/main" id="{D9805BDB-0484-42C1-8EE5-F926C263C7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35885" y="5461000"/>
            <a:ext cx="3402012" cy="574675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57170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228A6-096C-4673-9079-F46A8D2E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675FF8-2716-458A-87EC-1946B2412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39E6-DD8C-4C85-9C7B-9357438C85CB}" type="datetimeFigureOut">
              <a:rPr lang="fr-FR" smtClean="0"/>
              <a:t>25/09/2022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A611A9-68F4-4DA3-B125-40A38CA7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2A5F1A-93D2-4E3F-A68E-9339C42C1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D992-F161-4455-B186-2BFDF7EA604F}" type="slidenum">
              <a:rPr lang="fr-FR" smtClean="0"/>
              <a:t>‹#›</a:t>
            </a:fld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EF081AE-78A0-4824-86D2-C4B9835730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6138" y="2514918"/>
            <a:ext cx="2404138" cy="3520758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CABE86F3-7992-43DD-AA70-A9905328F02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011680"/>
            <a:ext cx="2412076" cy="503237"/>
          </a:xfrm>
          <a:solidFill>
            <a:srgbClr val="0683AA"/>
          </a:solidFill>
        </p:spPr>
        <p:txBody>
          <a:bodyPr anchor="ctr">
            <a:normAutofit/>
          </a:bodyPr>
          <a:lstStyle>
            <a:lvl1pPr marL="0" indent="0">
              <a:buNone/>
              <a:defRPr b="1"/>
            </a:lvl1pPr>
          </a:lstStyle>
          <a:p>
            <a:r>
              <a:rPr lang="fr-FR" sz="2000"/>
              <a:t>Préparation</a:t>
            </a:r>
          </a:p>
        </p:txBody>
      </p:sp>
      <p:sp>
        <p:nvSpPr>
          <p:cNvPr id="17" name="Espace réservé du texte 11">
            <a:extLst>
              <a:ext uri="{FF2B5EF4-FFF2-40B4-BE49-F238E27FC236}">
                <a16:creationId xmlns:a16="http://schemas.microsoft.com/office/drawing/2014/main" id="{8502E738-5387-4C85-8925-A58B13D5C3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23084" y="2514600"/>
            <a:ext cx="5247090" cy="3520758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F777FCCC-8D02-429C-B656-53DE6BE1F64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415145" y="2011362"/>
            <a:ext cx="5255029" cy="503237"/>
          </a:xfrm>
          <a:solidFill>
            <a:srgbClr val="ED7D31"/>
          </a:solidFill>
        </p:spPr>
        <p:txBody>
          <a:bodyPr anchor="ctr">
            <a:normAutofit/>
          </a:bodyPr>
          <a:lstStyle>
            <a:lvl1pPr marL="0" indent="0">
              <a:buNone/>
              <a:defRPr b="1"/>
            </a:lvl1pPr>
          </a:lstStyle>
          <a:p>
            <a:r>
              <a:rPr lang="fr-FR" sz="2000"/>
              <a:t>Déroulement</a:t>
            </a:r>
          </a:p>
        </p:txBody>
      </p:sp>
      <p:sp>
        <p:nvSpPr>
          <p:cNvPr id="19" name="Espace réservé du texte 11">
            <a:extLst>
              <a:ext uri="{FF2B5EF4-FFF2-40B4-BE49-F238E27FC236}">
                <a16:creationId xmlns:a16="http://schemas.microsoft.com/office/drawing/2014/main" id="{6314BD1E-5C51-4675-8B2E-5D55A2E603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1724" y="2514600"/>
            <a:ext cx="2404138" cy="3520758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A0367A33-B32C-4E8B-AF59-2F2F8AF32DE5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933786" y="2011362"/>
            <a:ext cx="2412076" cy="503237"/>
          </a:xfrm>
          <a:solidFill>
            <a:srgbClr val="BFBFBF"/>
          </a:solidFill>
        </p:spPr>
        <p:txBody>
          <a:bodyPr anchor="ctr">
            <a:normAutofit/>
          </a:bodyPr>
          <a:lstStyle>
            <a:lvl1pPr marL="0" indent="0">
              <a:buNone/>
              <a:defRPr b="1"/>
            </a:lvl1pPr>
          </a:lstStyle>
          <a:p>
            <a:r>
              <a:rPr lang="fr-FR" sz="2000"/>
              <a:t>Debriefing</a:t>
            </a:r>
          </a:p>
        </p:txBody>
      </p:sp>
    </p:spTree>
    <p:extLst>
      <p:ext uri="{BB962C8B-B14F-4D97-AF65-F5344CB8AC3E}">
        <p14:creationId xmlns:p14="http://schemas.microsoft.com/office/powerpoint/2010/main" val="148587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F019E-C250-4721-A2DD-B0BC0B05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8356EF-D241-4C79-9805-7BBBA6930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A3F2E1-6410-450F-A2F1-20A06E33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39E6-DD8C-4C85-9C7B-9357438C85CB}" type="datetimeFigureOut">
              <a:rPr lang="fr-FR" smtClean="0"/>
              <a:t>25/09/2022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458F88-CC4C-44D1-8A3D-708CD81D2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8F6612-ED10-435C-9F69-798332FB1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D992-F161-4455-B186-2BFDF7EA60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995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D998D-00F1-43B6-A0CC-3F259159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D72D67-0BE8-40AF-A5EB-8C9EC67AA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14C9918-64C1-4C20-8DC2-068DB8B1E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E81EC0D-F0AB-4959-92E6-E708FD97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39E6-DD8C-4C85-9C7B-9357438C85CB}" type="datetimeFigureOut">
              <a:rPr lang="fr-FR" smtClean="0"/>
              <a:t>25/09/2022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06FDF8-5496-4A36-8B6D-DAEB8545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32FEF2-9FF5-4D55-B5D5-65C4ED357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D992-F161-4455-B186-2BFDF7EA60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95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70A7C6-049A-4700-95E5-79A2884B5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9723CF-0BEA-407F-B1FB-13CCEFE38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C1E08F6-C285-46DA-9C04-A9964B357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06465F0-C6B8-466D-9229-5FE9A60A10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7C7CCEE-23DA-484E-B06E-8F59DEB43A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ADD7D6-40D2-404E-9827-38A49F4DE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39E6-DD8C-4C85-9C7B-9357438C85CB}" type="datetimeFigureOut">
              <a:rPr lang="fr-FR" smtClean="0"/>
              <a:t>25/09/2022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3E4C597-FE12-4177-B73A-2E0477E11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E31893-7592-4F7C-B754-E02850F8D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D992-F161-4455-B186-2BFDF7EA60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732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160D01-16EA-42AC-A2F8-D4A8EBE8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CE87F8B-F0DD-4B62-8BB3-1B2A66904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39E6-DD8C-4C85-9C7B-9357438C85CB}" type="datetimeFigureOut">
              <a:rPr lang="fr-FR" smtClean="0"/>
              <a:t>25/09/2022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8A5997-972B-4E19-B70C-167B6EE65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A7C1DE-0436-4509-8C57-39C1E2FD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D992-F161-4455-B186-2BFDF7EA60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59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98BF9B8-C33F-455E-9D2E-E9133AF0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39E6-DD8C-4C85-9C7B-9357438C85CB}" type="datetimeFigureOut">
              <a:rPr lang="fr-FR" smtClean="0"/>
              <a:t>25/09/2022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DA78FEB-C0D0-467D-94FE-A6F44C9B4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0FEB0A-B50E-45FC-A24C-D14D5C95E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4D992-F161-4455-B186-2BFDF7EA60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3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F5B21E6-212A-425C-89EA-040DE145E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2EEFE4-89B8-4AF1-BA3D-A59A97C10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AD8632-AF3B-4F7C-A2DA-A4F0278E2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439E6-DD8C-4C85-9C7B-9357438C85CB}" type="datetimeFigureOut">
              <a:rPr lang="fr-FR" smtClean="0"/>
              <a:t>25/09/2022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719DEF-3A99-45A4-8595-267FAE0A2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1FB13C-4CB2-4D44-B791-DE40B8A97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4D992-F161-4455-B186-2BFDF7EA604F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15AA75-33AB-688B-CF0F-604E038618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0"/>
          <a:stretch/>
        </p:blipFill>
        <p:spPr>
          <a:xfrm>
            <a:off x="0" y="0"/>
            <a:ext cx="510065" cy="2301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AA39E0C-73DA-F2D1-5579-9C7060E32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0"/>
          <a:stretch/>
        </p:blipFill>
        <p:spPr>
          <a:xfrm>
            <a:off x="11681935" y="0"/>
            <a:ext cx="510065" cy="2301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F4EE122-CC99-9E91-BAEA-A6E8ACAA7E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0"/>
          <a:stretch/>
        </p:blipFill>
        <p:spPr>
          <a:xfrm>
            <a:off x="0" y="6606381"/>
            <a:ext cx="510065" cy="23018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D7EEFE7-1837-2FF5-2006-667D6C4627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0"/>
          <a:stretch/>
        </p:blipFill>
        <p:spPr>
          <a:xfrm>
            <a:off x="11681935" y="6606381"/>
            <a:ext cx="510065" cy="23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7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2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63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12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Relationship Id="rId14" Type="http://schemas.openxmlformats.org/officeDocument/2006/relationships/image" Target="../media/image7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8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11" Type="http://schemas.openxmlformats.org/officeDocument/2006/relationships/image" Target="../media/image6.png"/><Relationship Id="rId5" Type="http://schemas.openxmlformats.org/officeDocument/2006/relationships/image" Target="../media/image78.png"/><Relationship Id="rId15" Type="http://schemas.openxmlformats.org/officeDocument/2006/relationships/image" Target="../media/image10.png"/><Relationship Id="rId10" Type="http://schemas.openxmlformats.org/officeDocument/2006/relationships/image" Target="../media/image5.svg"/><Relationship Id="rId4" Type="http://schemas.openxmlformats.org/officeDocument/2006/relationships/image" Target="../media/image77.svg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8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openxmlformats.org/officeDocument/2006/relationships/image" Target="../media/image7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svg"/><Relationship Id="rId11" Type="http://schemas.openxmlformats.org/officeDocument/2006/relationships/image" Target="../media/image6.png"/><Relationship Id="rId5" Type="http://schemas.openxmlformats.org/officeDocument/2006/relationships/image" Target="../media/image80.png"/><Relationship Id="rId15" Type="http://schemas.openxmlformats.org/officeDocument/2006/relationships/image" Target="../media/image10.png"/><Relationship Id="rId10" Type="http://schemas.openxmlformats.org/officeDocument/2006/relationships/image" Target="../media/image5.svg"/><Relationship Id="rId4" Type="http://schemas.openxmlformats.org/officeDocument/2006/relationships/image" Target="../media/image77.svg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18" Type="http://schemas.openxmlformats.org/officeDocument/2006/relationships/image" Target="../media/image90.png"/><Relationship Id="rId3" Type="http://schemas.openxmlformats.org/officeDocument/2006/relationships/image" Target="../media/image77.svg"/><Relationship Id="rId7" Type="http://schemas.openxmlformats.org/officeDocument/2006/relationships/image" Target="../media/image79.svg"/><Relationship Id="rId12" Type="http://schemas.openxmlformats.org/officeDocument/2006/relationships/image" Target="../media/image86.png"/><Relationship Id="rId17" Type="http://schemas.openxmlformats.org/officeDocument/2006/relationships/image" Target="../media/image89.svg"/><Relationship Id="rId2" Type="http://schemas.openxmlformats.org/officeDocument/2006/relationships/image" Target="../media/image76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5.svg"/><Relationship Id="rId5" Type="http://schemas.openxmlformats.org/officeDocument/2006/relationships/image" Target="../media/image81.svg"/><Relationship Id="rId15" Type="http://schemas.openxmlformats.org/officeDocument/2006/relationships/image" Target="../media/image39.svg"/><Relationship Id="rId10" Type="http://schemas.openxmlformats.org/officeDocument/2006/relationships/image" Target="../media/image84.png"/><Relationship Id="rId19" Type="http://schemas.openxmlformats.org/officeDocument/2006/relationships/image" Target="../media/image91.svg"/><Relationship Id="rId4" Type="http://schemas.openxmlformats.org/officeDocument/2006/relationships/image" Target="../media/image80.png"/><Relationship Id="rId9" Type="http://schemas.openxmlformats.org/officeDocument/2006/relationships/image" Target="../media/image83.sv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7.svg"/><Relationship Id="rId5" Type="http://schemas.openxmlformats.org/officeDocument/2006/relationships/image" Target="../media/image7.svg"/><Relationship Id="rId10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6.png"/><Relationship Id="rId11" Type="http://schemas.openxmlformats.org/officeDocument/2006/relationships/image" Target="../media/image99.svg"/><Relationship Id="rId5" Type="http://schemas.openxmlformats.org/officeDocument/2006/relationships/image" Target="../media/image95.svg"/><Relationship Id="rId10" Type="http://schemas.openxmlformats.org/officeDocument/2006/relationships/image" Target="../media/image98.png"/><Relationship Id="rId4" Type="http://schemas.openxmlformats.org/officeDocument/2006/relationships/image" Target="../media/image94.png"/><Relationship Id="rId9" Type="http://schemas.openxmlformats.org/officeDocument/2006/relationships/image" Target="../media/image9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svg"/><Relationship Id="rId7" Type="http://schemas.openxmlformats.org/officeDocument/2006/relationships/image" Target="../media/image105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4.png"/><Relationship Id="rId11" Type="http://schemas.openxmlformats.org/officeDocument/2006/relationships/image" Target="../media/image109.svg"/><Relationship Id="rId5" Type="http://schemas.openxmlformats.org/officeDocument/2006/relationships/image" Target="../media/image103.sv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svg"/><Relationship Id="rId7" Type="http://schemas.openxmlformats.org/officeDocument/2006/relationships/image" Target="../media/image115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4.png"/><Relationship Id="rId11" Type="http://schemas.openxmlformats.org/officeDocument/2006/relationships/image" Target="../media/image119.svg"/><Relationship Id="rId5" Type="http://schemas.openxmlformats.org/officeDocument/2006/relationships/image" Target="../media/image113.sv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01.svg"/><Relationship Id="rId3" Type="http://schemas.openxmlformats.org/officeDocument/2006/relationships/image" Target="../media/image121.svg"/><Relationship Id="rId7" Type="http://schemas.openxmlformats.org/officeDocument/2006/relationships/image" Target="../media/image125.svg"/><Relationship Id="rId12" Type="http://schemas.openxmlformats.org/officeDocument/2006/relationships/image" Target="../media/image10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4.png"/><Relationship Id="rId11" Type="http://schemas.openxmlformats.org/officeDocument/2006/relationships/image" Target="../media/image127.svg"/><Relationship Id="rId5" Type="http://schemas.openxmlformats.org/officeDocument/2006/relationships/image" Target="../media/image123.svg"/><Relationship Id="rId10" Type="http://schemas.openxmlformats.org/officeDocument/2006/relationships/image" Target="../media/image126.png"/><Relationship Id="rId4" Type="http://schemas.openxmlformats.org/officeDocument/2006/relationships/image" Target="../media/image122.png"/><Relationship Id="rId9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openseriousgames.org/OpenSeriousCommunit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svg"/><Relationship Id="rId3" Type="http://schemas.openxmlformats.org/officeDocument/2006/relationships/image" Target="../media/image129.svg"/><Relationship Id="rId7" Type="http://schemas.openxmlformats.org/officeDocument/2006/relationships/image" Target="../media/image133.svg"/><Relationship Id="rId12" Type="http://schemas.openxmlformats.org/officeDocument/2006/relationships/image" Target="../media/image13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2.png"/><Relationship Id="rId11" Type="http://schemas.openxmlformats.org/officeDocument/2006/relationships/image" Target="../media/image137.svg"/><Relationship Id="rId5" Type="http://schemas.openxmlformats.org/officeDocument/2006/relationships/image" Target="../media/image131.svg"/><Relationship Id="rId15" Type="http://schemas.openxmlformats.org/officeDocument/2006/relationships/image" Target="../media/image140.sv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svg"/><Relationship Id="rId1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svg"/><Relationship Id="rId7" Type="http://schemas.openxmlformats.org/officeDocument/2006/relationships/image" Target="../media/image146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5.png"/><Relationship Id="rId11" Type="http://schemas.openxmlformats.org/officeDocument/2006/relationships/image" Target="../media/image150.svg"/><Relationship Id="rId5" Type="http://schemas.openxmlformats.org/officeDocument/2006/relationships/image" Target="../media/image144.sv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0.svg"/><Relationship Id="rId3" Type="http://schemas.openxmlformats.org/officeDocument/2006/relationships/image" Target="../media/image152.svg"/><Relationship Id="rId7" Type="http://schemas.openxmlformats.org/officeDocument/2006/relationships/image" Target="../media/image156.svg"/><Relationship Id="rId12" Type="http://schemas.openxmlformats.org/officeDocument/2006/relationships/image" Target="../media/image159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5.png"/><Relationship Id="rId11" Type="http://schemas.openxmlformats.org/officeDocument/2006/relationships/image" Target="../media/image61.svg"/><Relationship Id="rId5" Type="http://schemas.openxmlformats.org/officeDocument/2006/relationships/image" Target="../media/image154.svg"/><Relationship Id="rId10" Type="http://schemas.openxmlformats.org/officeDocument/2006/relationships/image" Target="../media/image60.png"/><Relationship Id="rId4" Type="http://schemas.openxmlformats.org/officeDocument/2006/relationships/image" Target="../media/image153.png"/><Relationship Id="rId9" Type="http://schemas.openxmlformats.org/officeDocument/2006/relationships/image" Target="../media/image15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18" Type="http://schemas.openxmlformats.org/officeDocument/2006/relationships/image" Target="../media/image90.png"/><Relationship Id="rId3" Type="http://schemas.openxmlformats.org/officeDocument/2006/relationships/image" Target="../media/image77.svg"/><Relationship Id="rId21" Type="http://schemas.openxmlformats.org/officeDocument/2006/relationships/image" Target="../media/image37.svg"/><Relationship Id="rId7" Type="http://schemas.openxmlformats.org/officeDocument/2006/relationships/image" Target="../media/image79.svg"/><Relationship Id="rId12" Type="http://schemas.openxmlformats.org/officeDocument/2006/relationships/image" Target="../media/image86.png"/><Relationship Id="rId17" Type="http://schemas.openxmlformats.org/officeDocument/2006/relationships/image" Target="../media/image89.svg"/><Relationship Id="rId2" Type="http://schemas.openxmlformats.org/officeDocument/2006/relationships/image" Target="../media/image76.png"/><Relationship Id="rId16" Type="http://schemas.openxmlformats.org/officeDocument/2006/relationships/image" Target="../media/image88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85.svg"/><Relationship Id="rId5" Type="http://schemas.openxmlformats.org/officeDocument/2006/relationships/image" Target="../media/image81.svg"/><Relationship Id="rId15" Type="http://schemas.openxmlformats.org/officeDocument/2006/relationships/image" Target="../media/image39.svg"/><Relationship Id="rId10" Type="http://schemas.openxmlformats.org/officeDocument/2006/relationships/image" Target="../media/image84.png"/><Relationship Id="rId19" Type="http://schemas.openxmlformats.org/officeDocument/2006/relationships/image" Target="../media/image91.svg"/><Relationship Id="rId4" Type="http://schemas.openxmlformats.org/officeDocument/2006/relationships/image" Target="../media/image80.png"/><Relationship Id="rId9" Type="http://schemas.openxmlformats.org/officeDocument/2006/relationships/image" Target="../media/image83.svg"/><Relationship Id="rId1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9.svg"/><Relationship Id="rId18" Type="http://schemas.openxmlformats.org/officeDocument/2006/relationships/image" Target="../media/image10.png"/><Relationship Id="rId26" Type="http://schemas.openxmlformats.org/officeDocument/2006/relationships/image" Target="../media/image30.png"/><Relationship Id="rId3" Type="http://schemas.openxmlformats.org/officeDocument/2006/relationships/image" Target="../media/image13.svg"/><Relationship Id="rId21" Type="http://schemas.openxmlformats.org/officeDocument/2006/relationships/image" Target="../media/image25.svg"/><Relationship Id="rId7" Type="http://schemas.openxmlformats.org/officeDocument/2006/relationships/image" Target="../media/image85.svg"/><Relationship Id="rId12" Type="http://schemas.openxmlformats.org/officeDocument/2006/relationships/image" Target="../media/image88.png"/><Relationship Id="rId17" Type="http://schemas.openxmlformats.org/officeDocument/2006/relationships/image" Target="../media/image9.svg"/><Relationship Id="rId25" Type="http://schemas.openxmlformats.org/officeDocument/2006/relationships/image" Target="../media/image29.svg"/><Relationship Id="rId2" Type="http://schemas.openxmlformats.org/officeDocument/2006/relationships/image" Target="../media/image12.png"/><Relationship Id="rId16" Type="http://schemas.openxmlformats.org/officeDocument/2006/relationships/image" Target="../media/image8.png"/><Relationship Id="rId20" Type="http://schemas.openxmlformats.org/officeDocument/2006/relationships/image" Target="../media/image24.png"/><Relationship Id="rId29" Type="http://schemas.openxmlformats.org/officeDocument/2006/relationships/image" Target="../media/image3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11" Type="http://schemas.openxmlformats.org/officeDocument/2006/relationships/image" Target="../media/image39.svg"/><Relationship Id="rId24" Type="http://schemas.openxmlformats.org/officeDocument/2006/relationships/image" Target="../media/image28.png"/><Relationship Id="rId5" Type="http://schemas.openxmlformats.org/officeDocument/2006/relationships/image" Target="../media/image83.svg"/><Relationship Id="rId15" Type="http://schemas.openxmlformats.org/officeDocument/2006/relationships/image" Target="../media/image7.svg"/><Relationship Id="rId23" Type="http://schemas.openxmlformats.org/officeDocument/2006/relationships/image" Target="../media/image27.svg"/><Relationship Id="rId28" Type="http://schemas.openxmlformats.org/officeDocument/2006/relationships/image" Target="../media/image32.png"/><Relationship Id="rId10" Type="http://schemas.openxmlformats.org/officeDocument/2006/relationships/image" Target="../media/image38.png"/><Relationship Id="rId19" Type="http://schemas.openxmlformats.org/officeDocument/2006/relationships/image" Target="../media/image11.svg"/><Relationship Id="rId31" Type="http://schemas.openxmlformats.org/officeDocument/2006/relationships/image" Target="../media/image35.svg"/><Relationship Id="rId4" Type="http://schemas.openxmlformats.org/officeDocument/2006/relationships/image" Target="../media/image82.png"/><Relationship Id="rId9" Type="http://schemas.openxmlformats.org/officeDocument/2006/relationships/image" Target="../media/image87.svg"/><Relationship Id="rId14" Type="http://schemas.openxmlformats.org/officeDocument/2006/relationships/image" Target="../media/image6.png"/><Relationship Id="rId22" Type="http://schemas.openxmlformats.org/officeDocument/2006/relationships/image" Target="../media/image26.png"/><Relationship Id="rId27" Type="http://schemas.openxmlformats.org/officeDocument/2006/relationships/image" Target="../media/image31.svg"/><Relationship Id="rId30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sv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5.png"/><Relationship Id="rId5" Type="http://schemas.openxmlformats.org/officeDocument/2006/relationships/image" Target="../media/image164.svg"/><Relationship Id="rId4" Type="http://schemas.openxmlformats.org/officeDocument/2006/relationships/image" Target="../media/image1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7.svg"/><Relationship Id="rId7" Type="http://schemas.openxmlformats.org/officeDocument/2006/relationships/image" Target="../media/image171.svg"/><Relationship Id="rId12" Type="http://schemas.openxmlformats.org/officeDocument/2006/relationships/image" Target="../media/image175.sv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11" Type="http://schemas.openxmlformats.org/officeDocument/2006/relationships/image" Target="../media/image174.png"/><Relationship Id="rId5" Type="http://schemas.openxmlformats.org/officeDocument/2006/relationships/image" Target="../media/image169.svg"/><Relationship Id="rId10" Type="http://schemas.openxmlformats.org/officeDocument/2006/relationships/image" Target="../media/image173.svg"/><Relationship Id="rId4" Type="http://schemas.openxmlformats.org/officeDocument/2006/relationships/image" Target="../media/image168.png"/><Relationship Id="rId9" Type="http://schemas.openxmlformats.org/officeDocument/2006/relationships/image" Target="../media/image17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176.jpeg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eg"/><Relationship Id="rId11" Type="http://schemas.openxmlformats.org/officeDocument/2006/relationships/image" Target="../media/image80.png"/><Relationship Id="rId5" Type="http://schemas.openxmlformats.org/officeDocument/2006/relationships/image" Target="../media/image178.jpeg"/><Relationship Id="rId10" Type="http://schemas.openxmlformats.org/officeDocument/2006/relationships/image" Target="../media/image79.svg"/><Relationship Id="rId4" Type="http://schemas.openxmlformats.org/officeDocument/2006/relationships/image" Target="../media/image177.jpeg"/><Relationship Id="rId9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1.svg"/><Relationship Id="rId3" Type="http://schemas.openxmlformats.org/officeDocument/2006/relationships/image" Target="../media/image184.svg"/><Relationship Id="rId7" Type="http://schemas.openxmlformats.org/officeDocument/2006/relationships/image" Target="../media/image169.svg"/><Relationship Id="rId12" Type="http://schemas.openxmlformats.org/officeDocument/2006/relationships/image" Target="../media/image190.png"/><Relationship Id="rId2" Type="http://schemas.openxmlformats.org/officeDocument/2006/relationships/image" Target="../media/image183.png"/><Relationship Id="rId16" Type="http://schemas.openxmlformats.org/officeDocument/2006/relationships/image" Target="../media/image193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8.png"/><Relationship Id="rId11" Type="http://schemas.openxmlformats.org/officeDocument/2006/relationships/image" Target="../media/image189.svg"/><Relationship Id="rId5" Type="http://schemas.openxmlformats.org/officeDocument/2006/relationships/image" Target="../media/image186.svg"/><Relationship Id="rId15" Type="http://schemas.openxmlformats.org/officeDocument/2006/relationships/image" Target="../media/image165.png"/><Relationship Id="rId10" Type="http://schemas.openxmlformats.org/officeDocument/2006/relationships/image" Target="../media/image188.png"/><Relationship Id="rId4" Type="http://schemas.openxmlformats.org/officeDocument/2006/relationships/image" Target="../media/image185.png"/><Relationship Id="rId9" Type="http://schemas.microsoft.com/office/2007/relationships/hdphoto" Target="../media/hdphoto1.wdp"/><Relationship Id="rId14" Type="http://schemas.openxmlformats.org/officeDocument/2006/relationships/image" Target="../media/image19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svg"/><Relationship Id="rId3" Type="http://schemas.openxmlformats.org/officeDocument/2006/relationships/image" Target="../media/image191.svg"/><Relationship Id="rId7" Type="http://schemas.openxmlformats.org/officeDocument/2006/relationships/image" Target="../media/image183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5.png"/><Relationship Id="rId5" Type="http://schemas.openxmlformats.org/officeDocument/2006/relationships/image" Target="../media/image192.svg"/><Relationship Id="rId4" Type="http://schemas.openxmlformats.org/officeDocument/2006/relationships/image" Target="../media/image16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sv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5.png"/><Relationship Id="rId5" Type="http://schemas.openxmlformats.org/officeDocument/2006/relationships/image" Target="../media/image197.svg"/><Relationship Id="rId4" Type="http://schemas.openxmlformats.org/officeDocument/2006/relationships/image" Target="../media/image196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svg"/><Relationship Id="rId18" Type="http://schemas.openxmlformats.org/officeDocument/2006/relationships/image" Target="../media/image168.png"/><Relationship Id="rId26" Type="http://schemas.openxmlformats.org/officeDocument/2006/relationships/image" Target="../media/image192.svg"/><Relationship Id="rId39" Type="http://schemas.openxmlformats.org/officeDocument/2006/relationships/image" Target="../media/image175.svg"/><Relationship Id="rId21" Type="http://schemas.microsoft.com/office/2007/relationships/hdphoto" Target="../media/hdphoto1.wdp"/><Relationship Id="rId34" Type="http://schemas.openxmlformats.org/officeDocument/2006/relationships/image" Target="../media/image170.png"/><Relationship Id="rId7" Type="http://schemas.openxmlformats.org/officeDocument/2006/relationships/image" Target="../media/image161.png"/><Relationship Id="rId12" Type="http://schemas.openxmlformats.org/officeDocument/2006/relationships/image" Target="../media/image21.png"/><Relationship Id="rId17" Type="http://schemas.openxmlformats.org/officeDocument/2006/relationships/image" Target="../media/image186.svg"/><Relationship Id="rId25" Type="http://schemas.openxmlformats.org/officeDocument/2006/relationships/image" Target="../media/image191.svg"/><Relationship Id="rId33" Type="http://schemas.openxmlformats.org/officeDocument/2006/relationships/image" Target="../media/image167.svg"/><Relationship Id="rId38" Type="http://schemas.openxmlformats.org/officeDocument/2006/relationships/image" Target="../media/image174.png"/><Relationship Id="rId2" Type="http://schemas.openxmlformats.org/officeDocument/2006/relationships/diagramData" Target="../diagrams/data1.xml"/><Relationship Id="rId16" Type="http://schemas.openxmlformats.org/officeDocument/2006/relationships/image" Target="../media/image185.png"/><Relationship Id="rId20" Type="http://schemas.openxmlformats.org/officeDocument/2006/relationships/image" Target="../media/image187.png"/><Relationship Id="rId29" Type="http://schemas.openxmlformats.org/officeDocument/2006/relationships/image" Target="../media/image19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65.png"/><Relationship Id="rId24" Type="http://schemas.openxmlformats.org/officeDocument/2006/relationships/image" Target="../media/image190.png"/><Relationship Id="rId32" Type="http://schemas.openxmlformats.org/officeDocument/2006/relationships/image" Target="../media/image166.png"/><Relationship Id="rId37" Type="http://schemas.openxmlformats.org/officeDocument/2006/relationships/image" Target="../media/image173.sv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84.svg"/><Relationship Id="rId23" Type="http://schemas.openxmlformats.org/officeDocument/2006/relationships/image" Target="../media/image189.svg"/><Relationship Id="rId28" Type="http://schemas.openxmlformats.org/officeDocument/2006/relationships/image" Target="../media/image194.png"/><Relationship Id="rId36" Type="http://schemas.openxmlformats.org/officeDocument/2006/relationships/image" Target="../media/image172.png"/><Relationship Id="rId10" Type="http://schemas.openxmlformats.org/officeDocument/2006/relationships/image" Target="../media/image164.svg"/><Relationship Id="rId19" Type="http://schemas.openxmlformats.org/officeDocument/2006/relationships/image" Target="../media/image169.svg"/><Relationship Id="rId31" Type="http://schemas.openxmlformats.org/officeDocument/2006/relationships/image" Target="../media/image197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63.png"/><Relationship Id="rId14" Type="http://schemas.openxmlformats.org/officeDocument/2006/relationships/image" Target="../media/image183.png"/><Relationship Id="rId22" Type="http://schemas.openxmlformats.org/officeDocument/2006/relationships/image" Target="../media/image188.png"/><Relationship Id="rId27" Type="http://schemas.openxmlformats.org/officeDocument/2006/relationships/image" Target="../media/image193.svg"/><Relationship Id="rId30" Type="http://schemas.openxmlformats.org/officeDocument/2006/relationships/image" Target="../media/image196.png"/><Relationship Id="rId35" Type="http://schemas.openxmlformats.org/officeDocument/2006/relationships/image" Target="../media/image171.svg"/><Relationship Id="rId8" Type="http://schemas.openxmlformats.org/officeDocument/2006/relationships/image" Target="../media/image162.svg"/><Relationship Id="rId3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svg"/><Relationship Id="rId13" Type="http://schemas.openxmlformats.org/officeDocument/2006/relationships/image" Target="../media/image206.png"/><Relationship Id="rId18" Type="http://schemas.openxmlformats.org/officeDocument/2006/relationships/image" Target="../media/image211.svg"/><Relationship Id="rId3" Type="http://schemas.openxmlformats.org/officeDocument/2006/relationships/image" Target="../media/image3.png"/><Relationship Id="rId7" Type="http://schemas.openxmlformats.org/officeDocument/2006/relationships/image" Target="../media/image200.png"/><Relationship Id="rId12" Type="http://schemas.openxmlformats.org/officeDocument/2006/relationships/image" Target="../media/image205.svg"/><Relationship Id="rId17" Type="http://schemas.openxmlformats.org/officeDocument/2006/relationships/image" Target="../media/image210.png"/><Relationship Id="rId2" Type="http://schemas.openxmlformats.org/officeDocument/2006/relationships/image" Target="../media/image2.jpeg"/><Relationship Id="rId16" Type="http://schemas.openxmlformats.org/officeDocument/2006/relationships/image" Target="../media/image20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sv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5" Type="http://schemas.openxmlformats.org/officeDocument/2006/relationships/image" Target="../media/image208.png"/><Relationship Id="rId10" Type="http://schemas.openxmlformats.org/officeDocument/2006/relationships/image" Target="../media/image203.svg"/><Relationship Id="rId4" Type="http://schemas.openxmlformats.org/officeDocument/2006/relationships/image" Target="../media/image1.png"/><Relationship Id="rId9" Type="http://schemas.openxmlformats.org/officeDocument/2006/relationships/image" Target="../media/image202.png"/><Relationship Id="rId14" Type="http://schemas.openxmlformats.org/officeDocument/2006/relationships/image" Target="../media/image20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svg"/><Relationship Id="rId3" Type="http://schemas.openxmlformats.org/officeDocument/2006/relationships/image" Target="../media/image199.svg"/><Relationship Id="rId7" Type="http://schemas.openxmlformats.org/officeDocument/2006/relationships/image" Target="../media/image203.svg"/><Relationship Id="rId12" Type="http://schemas.openxmlformats.org/officeDocument/2006/relationships/image" Target="../media/image208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svg"/><Relationship Id="rId5" Type="http://schemas.openxmlformats.org/officeDocument/2006/relationships/image" Target="../media/image201.svg"/><Relationship Id="rId15" Type="http://schemas.openxmlformats.org/officeDocument/2006/relationships/image" Target="../media/image211.sv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svg"/><Relationship Id="rId14" Type="http://schemas.openxmlformats.org/officeDocument/2006/relationships/image" Target="../media/image2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svg"/><Relationship Id="rId18" Type="http://schemas.openxmlformats.org/officeDocument/2006/relationships/image" Target="../media/image213.svg"/><Relationship Id="rId26" Type="http://schemas.openxmlformats.org/officeDocument/2006/relationships/image" Target="../media/image221.svg"/><Relationship Id="rId3" Type="http://schemas.openxmlformats.org/officeDocument/2006/relationships/image" Target="../media/image199.svg"/><Relationship Id="rId21" Type="http://schemas.openxmlformats.org/officeDocument/2006/relationships/image" Target="../media/image216.png"/><Relationship Id="rId7" Type="http://schemas.openxmlformats.org/officeDocument/2006/relationships/image" Target="../media/image203.svg"/><Relationship Id="rId12" Type="http://schemas.openxmlformats.org/officeDocument/2006/relationships/image" Target="../media/image208.png"/><Relationship Id="rId17" Type="http://schemas.openxmlformats.org/officeDocument/2006/relationships/image" Target="../media/image212.png"/><Relationship Id="rId25" Type="http://schemas.openxmlformats.org/officeDocument/2006/relationships/image" Target="../media/image220.png"/><Relationship Id="rId2" Type="http://schemas.openxmlformats.org/officeDocument/2006/relationships/image" Target="../media/image198.png"/><Relationship Id="rId16" Type="http://schemas.openxmlformats.org/officeDocument/2006/relationships/image" Target="../media/image3.png"/><Relationship Id="rId20" Type="http://schemas.openxmlformats.org/officeDocument/2006/relationships/image" Target="../media/image215.svg"/><Relationship Id="rId29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svg"/><Relationship Id="rId24" Type="http://schemas.openxmlformats.org/officeDocument/2006/relationships/image" Target="../media/image219.svg"/><Relationship Id="rId5" Type="http://schemas.openxmlformats.org/officeDocument/2006/relationships/image" Target="../media/image201.svg"/><Relationship Id="rId15" Type="http://schemas.openxmlformats.org/officeDocument/2006/relationships/image" Target="../media/image211.svg"/><Relationship Id="rId23" Type="http://schemas.openxmlformats.org/officeDocument/2006/relationships/image" Target="../media/image218.png"/><Relationship Id="rId28" Type="http://schemas.openxmlformats.org/officeDocument/2006/relationships/image" Target="../media/image223.svg"/><Relationship Id="rId10" Type="http://schemas.openxmlformats.org/officeDocument/2006/relationships/image" Target="../media/image206.png"/><Relationship Id="rId19" Type="http://schemas.openxmlformats.org/officeDocument/2006/relationships/image" Target="../media/image214.png"/><Relationship Id="rId4" Type="http://schemas.openxmlformats.org/officeDocument/2006/relationships/image" Target="../media/image200.png"/><Relationship Id="rId9" Type="http://schemas.openxmlformats.org/officeDocument/2006/relationships/image" Target="../media/image205.svg"/><Relationship Id="rId14" Type="http://schemas.openxmlformats.org/officeDocument/2006/relationships/image" Target="../media/image210.png"/><Relationship Id="rId22" Type="http://schemas.openxmlformats.org/officeDocument/2006/relationships/image" Target="../media/image217.svg"/><Relationship Id="rId27" Type="http://schemas.openxmlformats.org/officeDocument/2006/relationships/image" Target="../media/image222.png"/><Relationship Id="rId30" Type="http://schemas.openxmlformats.org/officeDocument/2006/relationships/image" Target="../media/image225.sv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9.svg"/><Relationship Id="rId18" Type="http://schemas.openxmlformats.org/officeDocument/2006/relationships/image" Target="../media/image226.svg"/><Relationship Id="rId26" Type="http://schemas.openxmlformats.org/officeDocument/2006/relationships/image" Target="../media/image163.png"/><Relationship Id="rId39" Type="http://schemas.microsoft.com/office/2007/relationships/hdphoto" Target="../media/hdphoto1.wdp"/><Relationship Id="rId21" Type="http://schemas.openxmlformats.org/officeDocument/2006/relationships/image" Target="../media/image229.png"/><Relationship Id="rId34" Type="http://schemas.openxmlformats.org/officeDocument/2006/relationships/image" Target="../media/image185.png"/><Relationship Id="rId42" Type="http://schemas.openxmlformats.org/officeDocument/2006/relationships/image" Target="../media/image194.png"/><Relationship Id="rId47" Type="http://schemas.openxmlformats.org/officeDocument/2006/relationships/image" Target="../media/image170.png"/><Relationship Id="rId50" Type="http://schemas.openxmlformats.org/officeDocument/2006/relationships/image" Target="../media/image173.svg"/><Relationship Id="rId55" Type="http://schemas.openxmlformats.org/officeDocument/2006/relationships/image" Target="../media/image192.svg"/><Relationship Id="rId7" Type="http://schemas.openxmlformats.org/officeDocument/2006/relationships/image" Target="../media/image203.svg"/><Relationship Id="rId2" Type="http://schemas.openxmlformats.org/officeDocument/2006/relationships/image" Target="../media/image198.png"/><Relationship Id="rId16" Type="http://schemas.openxmlformats.org/officeDocument/2006/relationships/image" Target="../media/image3.png"/><Relationship Id="rId29" Type="http://schemas.openxmlformats.org/officeDocument/2006/relationships/image" Target="../media/image22.svg"/><Relationship Id="rId11" Type="http://schemas.openxmlformats.org/officeDocument/2006/relationships/image" Target="../media/image207.svg"/><Relationship Id="rId24" Type="http://schemas.openxmlformats.org/officeDocument/2006/relationships/image" Target="../media/image161.png"/><Relationship Id="rId32" Type="http://schemas.openxmlformats.org/officeDocument/2006/relationships/image" Target="../media/image183.png"/><Relationship Id="rId37" Type="http://schemas.openxmlformats.org/officeDocument/2006/relationships/image" Target="../media/image169.svg"/><Relationship Id="rId40" Type="http://schemas.openxmlformats.org/officeDocument/2006/relationships/image" Target="../media/image188.png"/><Relationship Id="rId45" Type="http://schemas.openxmlformats.org/officeDocument/2006/relationships/image" Target="../media/image166.png"/><Relationship Id="rId53" Type="http://schemas.openxmlformats.org/officeDocument/2006/relationships/image" Target="../media/image190.png"/><Relationship Id="rId5" Type="http://schemas.openxmlformats.org/officeDocument/2006/relationships/image" Target="../media/image201.svg"/><Relationship Id="rId10" Type="http://schemas.openxmlformats.org/officeDocument/2006/relationships/image" Target="../media/image206.png"/><Relationship Id="rId19" Type="http://schemas.openxmlformats.org/officeDocument/2006/relationships/image" Target="../media/image227.png"/><Relationship Id="rId31" Type="http://schemas.openxmlformats.org/officeDocument/2006/relationships/image" Target="../media/image232.svg"/><Relationship Id="rId44" Type="http://schemas.openxmlformats.org/officeDocument/2006/relationships/image" Target="../media/image197.svg"/><Relationship Id="rId52" Type="http://schemas.openxmlformats.org/officeDocument/2006/relationships/image" Target="../media/image175.svg"/><Relationship Id="rId4" Type="http://schemas.openxmlformats.org/officeDocument/2006/relationships/image" Target="../media/image200.png"/><Relationship Id="rId9" Type="http://schemas.openxmlformats.org/officeDocument/2006/relationships/image" Target="../media/image205.svg"/><Relationship Id="rId14" Type="http://schemas.openxmlformats.org/officeDocument/2006/relationships/image" Target="../media/image210.png"/><Relationship Id="rId22" Type="http://schemas.openxmlformats.org/officeDocument/2006/relationships/image" Target="../media/image230.svg"/><Relationship Id="rId27" Type="http://schemas.openxmlformats.org/officeDocument/2006/relationships/image" Target="../media/image164.svg"/><Relationship Id="rId30" Type="http://schemas.openxmlformats.org/officeDocument/2006/relationships/image" Target="../media/image231.png"/><Relationship Id="rId35" Type="http://schemas.openxmlformats.org/officeDocument/2006/relationships/image" Target="../media/image186.svg"/><Relationship Id="rId43" Type="http://schemas.openxmlformats.org/officeDocument/2006/relationships/image" Target="../media/image195.svg"/><Relationship Id="rId48" Type="http://schemas.openxmlformats.org/officeDocument/2006/relationships/image" Target="../media/image171.svg"/><Relationship Id="rId56" Type="http://schemas.openxmlformats.org/officeDocument/2006/relationships/image" Target="../media/image193.svg"/><Relationship Id="rId8" Type="http://schemas.openxmlformats.org/officeDocument/2006/relationships/image" Target="../media/image204.png"/><Relationship Id="rId51" Type="http://schemas.openxmlformats.org/officeDocument/2006/relationships/image" Target="../media/image174.png"/><Relationship Id="rId3" Type="http://schemas.openxmlformats.org/officeDocument/2006/relationships/image" Target="../media/image199.svg"/><Relationship Id="rId12" Type="http://schemas.openxmlformats.org/officeDocument/2006/relationships/image" Target="../media/image208.png"/><Relationship Id="rId17" Type="http://schemas.openxmlformats.org/officeDocument/2006/relationships/image" Target="../media/image196.png"/><Relationship Id="rId25" Type="http://schemas.openxmlformats.org/officeDocument/2006/relationships/image" Target="../media/image162.svg"/><Relationship Id="rId33" Type="http://schemas.openxmlformats.org/officeDocument/2006/relationships/image" Target="../media/image184.svg"/><Relationship Id="rId38" Type="http://schemas.openxmlformats.org/officeDocument/2006/relationships/image" Target="../media/image187.png"/><Relationship Id="rId46" Type="http://schemas.openxmlformats.org/officeDocument/2006/relationships/image" Target="../media/image167.svg"/><Relationship Id="rId20" Type="http://schemas.openxmlformats.org/officeDocument/2006/relationships/image" Target="../media/image228.svg"/><Relationship Id="rId41" Type="http://schemas.openxmlformats.org/officeDocument/2006/relationships/image" Target="../media/image189.svg"/><Relationship Id="rId54" Type="http://schemas.openxmlformats.org/officeDocument/2006/relationships/image" Target="../media/image19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5" Type="http://schemas.openxmlformats.org/officeDocument/2006/relationships/image" Target="../media/image211.svg"/><Relationship Id="rId23" Type="http://schemas.openxmlformats.org/officeDocument/2006/relationships/image" Target="../media/image165.png"/><Relationship Id="rId28" Type="http://schemas.openxmlformats.org/officeDocument/2006/relationships/image" Target="../media/image21.png"/><Relationship Id="rId36" Type="http://schemas.openxmlformats.org/officeDocument/2006/relationships/image" Target="../media/image168.png"/><Relationship Id="rId49" Type="http://schemas.openxmlformats.org/officeDocument/2006/relationships/image" Target="../media/image172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9.svg"/><Relationship Id="rId18" Type="http://schemas.openxmlformats.org/officeDocument/2006/relationships/image" Target="../media/image226.svg"/><Relationship Id="rId26" Type="http://schemas.openxmlformats.org/officeDocument/2006/relationships/image" Target="../media/image185.png"/><Relationship Id="rId39" Type="http://schemas.openxmlformats.org/officeDocument/2006/relationships/image" Target="../media/image170.png"/><Relationship Id="rId21" Type="http://schemas.openxmlformats.org/officeDocument/2006/relationships/image" Target="../media/image229.png"/><Relationship Id="rId34" Type="http://schemas.openxmlformats.org/officeDocument/2006/relationships/image" Target="../media/image194.png"/><Relationship Id="rId42" Type="http://schemas.openxmlformats.org/officeDocument/2006/relationships/image" Target="../media/image173.svg"/><Relationship Id="rId47" Type="http://schemas.openxmlformats.org/officeDocument/2006/relationships/image" Target="../media/image192.svg"/><Relationship Id="rId7" Type="http://schemas.openxmlformats.org/officeDocument/2006/relationships/image" Target="../media/image203.svg"/><Relationship Id="rId2" Type="http://schemas.openxmlformats.org/officeDocument/2006/relationships/image" Target="../media/image198.png"/><Relationship Id="rId16" Type="http://schemas.openxmlformats.org/officeDocument/2006/relationships/image" Target="../media/image3.png"/><Relationship Id="rId29" Type="http://schemas.openxmlformats.org/officeDocument/2006/relationships/image" Target="../media/image16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svg"/><Relationship Id="rId24" Type="http://schemas.openxmlformats.org/officeDocument/2006/relationships/image" Target="../media/image183.png"/><Relationship Id="rId32" Type="http://schemas.openxmlformats.org/officeDocument/2006/relationships/image" Target="../media/image188.png"/><Relationship Id="rId37" Type="http://schemas.openxmlformats.org/officeDocument/2006/relationships/image" Target="../media/image166.png"/><Relationship Id="rId40" Type="http://schemas.openxmlformats.org/officeDocument/2006/relationships/image" Target="../media/image171.svg"/><Relationship Id="rId45" Type="http://schemas.openxmlformats.org/officeDocument/2006/relationships/image" Target="../media/image190.png"/><Relationship Id="rId5" Type="http://schemas.openxmlformats.org/officeDocument/2006/relationships/image" Target="../media/image201.svg"/><Relationship Id="rId15" Type="http://schemas.openxmlformats.org/officeDocument/2006/relationships/image" Target="../media/image211.svg"/><Relationship Id="rId23" Type="http://schemas.openxmlformats.org/officeDocument/2006/relationships/image" Target="../media/image165.png"/><Relationship Id="rId28" Type="http://schemas.openxmlformats.org/officeDocument/2006/relationships/image" Target="../media/image168.png"/><Relationship Id="rId36" Type="http://schemas.openxmlformats.org/officeDocument/2006/relationships/image" Target="../media/image197.svg"/><Relationship Id="rId10" Type="http://schemas.openxmlformats.org/officeDocument/2006/relationships/image" Target="../media/image206.png"/><Relationship Id="rId19" Type="http://schemas.openxmlformats.org/officeDocument/2006/relationships/image" Target="../media/image227.png"/><Relationship Id="rId31" Type="http://schemas.microsoft.com/office/2007/relationships/hdphoto" Target="../media/hdphoto1.wdp"/><Relationship Id="rId44" Type="http://schemas.openxmlformats.org/officeDocument/2006/relationships/image" Target="../media/image175.svg"/><Relationship Id="rId4" Type="http://schemas.openxmlformats.org/officeDocument/2006/relationships/image" Target="../media/image200.png"/><Relationship Id="rId9" Type="http://schemas.openxmlformats.org/officeDocument/2006/relationships/image" Target="../media/image205.svg"/><Relationship Id="rId14" Type="http://schemas.openxmlformats.org/officeDocument/2006/relationships/image" Target="../media/image210.png"/><Relationship Id="rId22" Type="http://schemas.openxmlformats.org/officeDocument/2006/relationships/image" Target="../media/image230.svg"/><Relationship Id="rId27" Type="http://schemas.openxmlformats.org/officeDocument/2006/relationships/image" Target="../media/image186.svg"/><Relationship Id="rId30" Type="http://schemas.openxmlformats.org/officeDocument/2006/relationships/image" Target="../media/image187.png"/><Relationship Id="rId35" Type="http://schemas.openxmlformats.org/officeDocument/2006/relationships/image" Target="../media/image195.svg"/><Relationship Id="rId43" Type="http://schemas.openxmlformats.org/officeDocument/2006/relationships/image" Target="../media/image174.png"/><Relationship Id="rId48" Type="http://schemas.openxmlformats.org/officeDocument/2006/relationships/image" Target="../media/image193.svg"/><Relationship Id="rId8" Type="http://schemas.openxmlformats.org/officeDocument/2006/relationships/image" Target="../media/image204.png"/><Relationship Id="rId3" Type="http://schemas.openxmlformats.org/officeDocument/2006/relationships/image" Target="../media/image199.svg"/><Relationship Id="rId12" Type="http://schemas.openxmlformats.org/officeDocument/2006/relationships/image" Target="../media/image208.png"/><Relationship Id="rId17" Type="http://schemas.openxmlformats.org/officeDocument/2006/relationships/image" Target="../media/image196.png"/><Relationship Id="rId25" Type="http://schemas.openxmlformats.org/officeDocument/2006/relationships/image" Target="../media/image184.svg"/><Relationship Id="rId33" Type="http://schemas.openxmlformats.org/officeDocument/2006/relationships/image" Target="../media/image189.svg"/><Relationship Id="rId38" Type="http://schemas.openxmlformats.org/officeDocument/2006/relationships/image" Target="../media/image167.svg"/><Relationship Id="rId46" Type="http://schemas.openxmlformats.org/officeDocument/2006/relationships/image" Target="../media/image191.svg"/><Relationship Id="rId20" Type="http://schemas.openxmlformats.org/officeDocument/2006/relationships/image" Target="../media/image228.svg"/><Relationship Id="rId41" Type="http://schemas.openxmlformats.org/officeDocument/2006/relationships/image" Target="../media/image1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21.png"/><Relationship Id="rId21" Type="http://schemas.openxmlformats.org/officeDocument/2006/relationships/image" Target="../media/image31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34.png"/><Relationship Id="rId5" Type="http://schemas.openxmlformats.org/officeDocument/2006/relationships/image" Target="../media/image4.pn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10" Type="http://schemas.openxmlformats.org/officeDocument/2006/relationships/image" Target="../media/image9.svg"/><Relationship Id="rId19" Type="http://schemas.openxmlformats.org/officeDocument/2006/relationships/image" Target="../media/image29.svg"/><Relationship Id="rId4" Type="http://schemas.openxmlformats.org/officeDocument/2006/relationships/image" Target="../media/image22.svg"/><Relationship Id="rId9" Type="http://schemas.openxmlformats.org/officeDocument/2006/relationships/image" Target="../media/image8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41.svg"/><Relationship Id="rId3" Type="http://schemas.openxmlformats.org/officeDocument/2006/relationships/image" Target="../media/image6.png"/><Relationship Id="rId21" Type="http://schemas.openxmlformats.org/officeDocument/2006/relationships/image" Target="../media/image34.png"/><Relationship Id="rId7" Type="http://schemas.openxmlformats.org/officeDocument/2006/relationships/image" Target="../media/image1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4.png"/><Relationship Id="rId24" Type="http://schemas.openxmlformats.org/officeDocument/2006/relationships/image" Target="../media/image39.svg"/><Relationship Id="rId5" Type="http://schemas.openxmlformats.org/officeDocument/2006/relationships/image" Target="../media/image8.png"/><Relationship Id="rId15" Type="http://schemas.openxmlformats.org/officeDocument/2006/relationships/image" Target="../media/image28.png"/><Relationship Id="rId23" Type="http://schemas.openxmlformats.org/officeDocument/2006/relationships/image" Target="../media/image38.png"/><Relationship Id="rId28" Type="http://schemas.openxmlformats.org/officeDocument/2006/relationships/image" Target="../media/image43.svg"/><Relationship Id="rId10" Type="http://schemas.openxmlformats.org/officeDocument/2006/relationships/image" Target="../media/image37.svg"/><Relationship Id="rId19" Type="http://schemas.openxmlformats.org/officeDocument/2006/relationships/image" Target="../media/image32.png"/><Relationship Id="rId4" Type="http://schemas.openxmlformats.org/officeDocument/2006/relationships/image" Target="../media/image7.svg"/><Relationship Id="rId9" Type="http://schemas.openxmlformats.org/officeDocument/2006/relationships/image" Target="../media/image36.png"/><Relationship Id="rId14" Type="http://schemas.openxmlformats.org/officeDocument/2006/relationships/image" Target="../media/image27.svg"/><Relationship Id="rId22" Type="http://schemas.openxmlformats.org/officeDocument/2006/relationships/image" Target="../media/image35.svg"/><Relationship Id="rId27" Type="http://schemas.openxmlformats.org/officeDocument/2006/relationships/image" Target="../media/image42.png"/><Relationship Id="rId30" Type="http://schemas.openxmlformats.org/officeDocument/2006/relationships/image" Target="../media/image4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3" Type="http://schemas.openxmlformats.org/officeDocument/2006/relationships/image" Target="../media/image37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5">
            <a:extLst>
              <a:ext uri="{FF2B5EF4-FFF2-40B4-BE49-F238E27FC236}">
                <a16:creationId xmlns:a16="http://schemas.microsoft.com/office/drawing/2014/main" id="{0C29E671-465E-4B74-ADD3-16F78360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F594BD5F-6948-4047-81D8-7B919E511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A8650E13-2A5C-4DA8-806D-0E3DF30C0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77DCA4F2-ACE4-41A5-9605-564B88E1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E8DC6556-370C-44C6-B639-9D9918B8B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id="{856E8D2F-46B6-4F01-8622-7160DCE34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2">
            <a:extLst>
              <a:ext uri="{FF2B5EF4-FFF2-40B4-BE49-F238E27FC236}">
                <a16:creationId xmlns:a16="http://schemas.microsoft.com/office/drawing/2014/main" id="{93EF6B9B-C5DF-4288-A570-CFDDA7611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F72D7222-7957-47AB-BAAC-3081B4997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72C8FD39-3281-4747-9100-E6B2083CD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EBC58988-C34D-45B2-97C8-7F58092EE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1">
            <a:extLst>
              <a:ext uri="{FF2B5EF4-FFF2-40B4-BE49-F238E27FC236}">
                <a16:creationId xmlns:a16="http://schemas.microsoft.com/office/drawing/2014/main" id="{CFFBCB07-EB2F-4FDC-BF4F-D1DB5A999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CDE6A372-6227-4273-B9E4-30AAEE666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A2E87603-7E57-4FC0-A5CF-3886867B1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" name="Image 3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40AB62D6-2F4A-469C-8BA1-277B6236F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817" y="6409469"/>
            <a:ext cx="789196" cy="28613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1863A787-CFED-4655-8124-842B3F924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302" y="5387295"/>
            <a:ext cx="890885" cy="859442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BD6543D7-86F0-4849-A1D1-80E7FBB2C3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0"/>
          <a:stretch/>
        </p:blipFill>
        <p:spPr>
          <a:xfrm>
            <a:off x="8487547" y="5900884"/>
            <a:ext cx="1997159" cy="901301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4A30C228-82AC-4375-875C-C7B9F6F62736}"/>
              </a:ext>
            </a:extLst>
          </p:cNvPr>
          <p:cNvSpPr txBox="1"/>
          <p:nvPr/>
        </p:nvSpPr>
        <p:spPr>
          <a:xfrm>
            <a:off x="1181264" y="920223"/>
            <a:ext cx="79803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i="1">
                <a:solidFill>
                  <a:srgbClr val="ED7D31"/>
                </a:solidFill>
              </a:rPr>
              <a:t>Change </a:t>
            </a:r>
          </a:p>
          <a:p>
            <a:r>
              <a:rPr lang="fr-FR" sz="8800" b="1" i="1">
                <a:solidFill>
                  <a:srgbClr val="0683AA"/>
                </a:solidFill>
              </a:rPr>
              <a:t>Community </a:t>
            </a:r>
            <a:r>
              <a:rPr lang="fr-FR" sz="8800" b="1" i="1"/>
              <a:t>Cycle, le jeu</a:t>
            </a:r>
          </a:p>
          <a:p>
            <a:endParaRPr lang="fr-FR" sz="3200" b="1" i="1"/>
          </a:p>
          <a:p>
            <a:r>
              <a:rPr lang="fr-FR" sz="3200" b="1" i="1"/>
              <a:t>Jouer à faire vivre une communauté de changement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F9384E8-4E20-4E7C-BBA1-6405281C19B6}"/>
              </a:ext>
            </a:extLst>
          </p:cNvPr>
          <p:cNvGrpSpPr/>
          <p:nvPr/>
        </p:nvGrpSpPr>
        <p:grpSpPr>
          <a:xfrm>
            <a:off x="7226423" y="1105337"/>
            <a:ext cx="3617954" cy="3837425"/>
            <a:chOff x="4943736" y="2351045"/>
            <a:chExt cx="2296218" cy="2435509"/>
          </a:xfrm>
        </p:grpSpPr>
        <p:pic>
          <p:nvPicPr>
            <p:cNvPr id="36" name="Graphique 35" descr="Ampoule et engrenage avec un remplissage uni">
              <a:extLst>
                <a:ext uri="{FF2B5EF4-FFF2-40B4-BE49-F238E27FC236}">
                  <a16:creationId xmlns:a16="http://schemas.microsoft.com/office/drawing/2014/main" id="{DFEEC3A0-B63B-4752-B652-7786068C8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359" y="2351045"/>
              <a:ext cx="914400" cy="914400"/>
            </a:xfrm>
            <a:prstGeom prst="rect">
              <a:avLst/>
            </a:prstGeom>
          </p:spPr>
        </p:pic>
        <p:pic>
          <p:nvPicPr>
            <p:cNvPr id="38" name="Graphique 37" descr="Homme âgé utilisant une cane">
              <a:extLst>
                <a:ext uri="{FF2B5EF4-FFF2-40B4-BE49-F238E27FC236}">
                  <a16:creationId xmlns:a16="http://schemas.microsoft.com/office/drawing/2014/main" id="{9F856D13-CD20-47A4-90A2-7DCBCAE5D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16601" b="63397"/>
            <a:stretch/>
          </p:blipFill>
          <p:spPr>
            <a:xfrm>
              <a:off x="4943736" y="3127244"/>
              <a:ext cx="1147628" cy="1067016"/>
            </a:xfrm>
            <a:prstGeom prst="rect">
              <a:avLst/>
            </a:prstGeom>
          </p:spPr>
        </p:pic>
        <p:pic>
          <p:nvPicPr>
            <p:cNvPr id="41" name="Graphique 40" descr="Femme aux cheveux longs ondulés">
              <a:extLst>
                <a:ext uri="{FF2B5EF4-FFF2-40B4-BE49-F238E27FC236}">
                  <a16:creationId xmlns:a16="http://schemas.microsoft.com/office/drawing/2014/main" id="{475D01F6-1D6E-476E-A200-B2FF959CA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6304891" y="2923433"/>
              <a:ext cx="935063" cy="1245379"/>
            </a:xfrm>
            <a:prstGeom prst="rect">
              <a:avLst/>
            </a:prstGeom>
          </p:spPr>
        </p:pic>
        <p:pic>
          <p:nvPicPr>
            <p:cNvPr id="42" name="Graphique 41" descr="Personne portant des rayures">
              <a:extLst>
                <a:ext uri="{FF2B5EF4-FFF2-40B4-BE49-F238E27FC236}">
                  <a16:creationId xmlns:a16="http://schemas.microsoft.com/office/drawing/2014/main" id="{ECB35D2F-0B6B-4931-B22B-373AADFD3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H="1">
              <a:off x="6281469" y="3522588"/>
              <a:ext cx="870712" cy="1263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240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92"/>
    </mc:Choice>
    <mc:Fallback>
      <p:transition spd="slow" advTm="1439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1E56A93E-C76F-48C9-A047-4F65450E70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3268"/>
            <a:ext cx="12192000" cy="142146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sz="4400" b="1" i="1"/>
              <a:t>A chaque tour, vous aurez des indices </a:t>
            </a:r>
          </a:p>
          <a:p>
            <a:pPr marL="0" indent="0" algn="ctr">
              <a:buNone/>
            </a:pPr>
            <a:r>
              <a:rPr lang="fr-FR" sz="4400" b="1" i="1">
                <a:solidFill>
                  <a:srgbClr val="ED7D31"/>
                </a:solidFill>
              </a:rPr>
              <a:t>du contexte en début de trimestre</a:t>
            </a:r>
          </a:p>
        </p:txBody>
      </p:sp>
      <p:graphicFrame>
        <p:nvGraphicFramePr>
          <p:cNvPr id="10" name="Tableau 2">
            <a:extLst>
              <a:ext uri="{FF2B5EF4-FFF2-40B4-BE49-F238E27FC236}">
                <a16:creationId xmlns:a16="http://schemas.microsoft.com/office/drawing/2014/main" id="{4D679548-DCA3-4333-AFA2-61EC3C70A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830260"/>
              </p:ext>
            </p:extLst>
          </p:nvPr>
        </p:nvGraphicFramePr>
        <p:xfrm>
          <a:off x="0" y="1327123"/>
          <a:ext cx="10335735" cy="553087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245">
                  <a:extLst>
                    <a:ext uri="{9D8B030D-6E8A-4147-A177-3AD203B41FA5}">
                      <a16:colId xmlns:a16="http://schemas.microsoft.com/office/drawing/2014/main" val="2830177563"/>
                    </a:ext>
                  </a:extLst>
                </a:gridCol>
                <a:gridCol w="3445245">
                  <a:extLst>
                    <a:ext uri="{9D8B030D-6E8A-4147-A177-3AD203B41FA5}">
                      <a16:colId xmlns:a16="http://schemas.microsoft.com/office/drawing/2014/main" val="3437857015"/>
                    </a:ext>
                  </a:extLst>
                </a:gridCol>
                <a:gridCol w="3445245">
                  <a:extLst>
                    <a:ext uri="{9D8B030D-6E8A-4147-A177-3AD203B41FA5}">
                      <a16:colId xmlns:a16="http://schemas.microsoft.com/office/drawing/2014/main" val="3426678713"/>
                    </a:ext>
                  </a:extLst>
                </a:gridCol>
              </a:tblGrid>
              <a:tr h="493057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VAGUE DE DÉPART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ETAT DES MEMBRES RESTANTS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DEMANDE DES MEMBRES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949769"/>
                  </a:ext>
                </a:extLst>
              </a:tr>
              <a:tr h="2068671">
                <a:tc>
                  <a:txBody>
                    <a:bodyPr/>
                    <a:lstStyle/>
                    <a:p>
                      <a:pPr algn="ctr"/>
                      <a:endParaRPr lang="fr-FR" sz="1800" b="1" i="1"/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77518" marR="77518" marT="38759" marB="38759" anchor="b"/>
                </a:tc>
                <a:extLst>
                  <a:ext uri="{0D108BD9-81ED-4DB2-BD59-A6C34878D82A}">
                    <a16:rowId xmlns:a16="http://schemas.microsoft.com/office/drawing/2014/main" val="2007634863"/>
                  </a:ext>
                </a:extLst>
              </a:tr>
              <a:tr h="493057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TYPE DE TEMPS INVESTI </a:t>
                      </a:r>
                    </a:p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PAR LES MEMBRES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RELATIONS AVEC LES COMMUNAUTÉS EXISTANTES (MÉTIER, PRATIQUE, …)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EXEMPLES D’ACTIVITÉS </a:t>
                      </a:r>
                    </a:p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(Si vous êtes en panne d’inspiration) 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7872"/>
                  </a:ext>
                </a:extLst>
              </a:tr>
              <a:tr h="2068671">
                <a:tc>
                  <a:txBody>
                    <a:bodyPr/>
                    <a:lstStyle/>
                    <a:p>
                      <a:pPr algn="ctr"/>
                      <a:endParaRPr lang="fr-FR" sz="1500"/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algn="ctr"/>
                      <a:endParaRPr lang="fr-FR" sz="1500" b="1" i="1"/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fr-FR" sz="1500"/>
                    </a:p>
                  </a:txBody>
                  <a:tcPr marL="77518" marR="77518" marT="38759" marB="38759"/>
                </a:tc>
                <a:extLst>
                  <a:ext uri="{0D108BD9-81ED-4DB2-BD59-A6C34878D82A}">
                    <a16:rowId xmlns:a16="http://schemas.microsoft.com/office/drawing/2014/main" val="641796624"/>
                  </a:ext>
                </a:extLst>
              </a:tr>
            </a:tbl>
          </a:graphicData>
        </a:graphic>
      </p:graphicFrame>
      <p:pic>
        <p:nvPicPr>
          <p:cNvPr id="8" name="Graphique 7" descr="Ampoule et engrenage avec un remplissage uni">
            <a:extLst>
              <a:ext uri="{FF2B5EF4-FFF2-40B4-BE49-F238E27FC236}">
                <a16:creationId xmlns:a16="http://schemas.microsoft.com/office/drawing/2014/main" id="{8FCFFDD4-C3F7-4515-9B3F-F7157D2C3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1835" y="4975272"/>
            <a:ext cx="1421467" cy="1421467"/>
          </a:xfrm>
          <a:prstGeom prst="rect">
            <a:avLst/>
          </a:prstGeom>
        </p:spPr>
      </p:pic>
      <p:pic>
        <p:nvPicPr>
          <p:cNvPr id="13" name="Graphique 12" descr="Poignée de main avec un remplissage uni">
            <a:extLst>
              <a:ext uri="{FF2B5EF4-FFF2-40B4-BE49-F238E27FC236}">
                <a16:creationId xmlns:a16="http://schemas.microsoft.com/office/drawing/2014/main" id="{3C8FB448-DB86-44DB-AE7D-0512DF740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7133" y="5081167"/>
            <a:ext cx="1421467" cy="1421467"/>
          </a:xfrm>
          <a:prstGeom prst="rect">
            <a:avLst/>
          </a:prstGeom>
        </p:spPr>
      </p:pic>
      <p:pic>
        <p:nvPicPr>
          <p:cNvPr id="15" name="Graphique 14" descr="Sablier 30% avec un remplissage uni">
            <a:extLst>
              <a:ext uri="{FF2B5EF4-FFF2-40B4-BE49-F238E27FC236}">
                <a16:creationId xmlns:a16="http://schemas.microsoft.com/office/drawing/2014/main" id="{929228C3-021C-4171-9961-F86C080C89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6265" y="4975273"/>
            <a:ext cx="1421467" cy="1421467"/>
          </a:xfrm>
          <a:prstGeom prst="rect">
            <a:avLst/>
          </a:prstGeom>
        </p:spPr>
      </p:pic>
      <p:pic>
        <p:nvPicPr>
          <p:cNvPr id="18" name="Graphique 17" descr="Décollage avec un remplissage uni">
            <a:extLst>
              <a:ext uri="{FF2B5EF4-FFF2-40B4-BE49-F238E27FC236}">
                <a16:creationId xmlns:a16="http://schemas.microsoft.com/office/drawing/2014/main" id="{1B61295A-F515-4A8C-9F27-0A2B8B1AEE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966264" y="2034167"/>
            <a:ext cx="1421467" cy="1421467"/>
          </a:xfrm>
          <a:prstGeom prst="rect">
            <a:avLst/>
          </a:prstGeom>
        </p:spPr>
      </p:pic>
      <p:pic>
        <p:nvPicPr>
          <p:cNvPr id="20" name="Graphique 19" descr="Bulle de discussion contour">
            <a:extLst>
              <a:ext uri="{FF2B5EF4-FFF2-40B4-BE49-F238E27FC236}">
                <a16:creationId xmlns:a16="http://schemas.microsoft.com/office/drawing/2014/main" id="{1ED73DFE-CDAA-4338-804C-544FEBF6CF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63019" y="2156931"/>
            <a:ext cx="1421467" cy="1421467"/>
          </a:xfrm>
          <a:prstGeom prst="rect">
            <a:avLst/>
          </a:prstGeom>
        </p:spPr>
      </p:pic>
      <p:pic>
        <p:nvPicPr>
          <p:cNvPr id="22" name="Graphique 21" descr="Thermomètre avec un remplissage uni">
            <a:extLst>
              <a:ext uri="{FF2B5EF4-FFF2-40B4-BE49-F238E27FC236}">
                <a16:creationId xmlns:a16="http://schemas.microsoft.com/office/drawing/2014/main" id="{8971004C-1777-4435-A760-1694925E0B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16972" y="2261066"/>
            <a:ext cx="914400" cy="914400"/>
          </a:xfrm>
          <a:prstGeom prst="rect">
            <a:avLst/>
          </a:prstGeom>
        </p:spPr>
      </p:pic>
      <p:pic>
        <p:nvPicPr>
          <p:cNvPr id="23" name="Graphique 22" descr="Femme portant un tailleur">
            <a:extLst>
              <a:ext uri="{FF2B5EF4-FFF2-40B4-BE49-F238E27FC236}">
                <a16:creationId xmlns:a16="http://schemas.microsoft.com/office/drawing/2014/main" id="{F63D017D-2CCD-4067-ADC5-1C4CD6523CA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54187"/>
          <a:stretch/>
        </p:blipFill>
        <p:spPr>
          <a:xfrm flipH="1">
            <a:off x="8196311" y="3284690"/>
            <a:ext cx="4013862" cy="352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52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Calendrier mensuel avec un remplissage uni">
            <a:extLst>
              <a:ext uri="{FF2B5EF4-FFF2-40B4-BE49-F238E27FC236}">
                <a16:creationId xmlns:a16="http://schemas.microsoft.com/office/drawing/2014/main" id="{0E8E0992-A601-4A48-8D43-0894EF5B8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1455" y="2206819"/>
            <a:ext cx="1475830" cy="1475830"/>
          </a:xfrm>
          <a:prstGeom prst="rect">
            <a:avLst/>
          </a:prstGeom>
        </p:spPr>
      </p:pic>
      <p:pic>
        <p:nvPicPr>
          <p:cNvPr id="6" name="Graphique 5" descr="Engrenage avec un remplissage uni">
            <a:extLst>
              <a:ext uri="{FF2B5EF4-FFF2-40B4-BE49-F238E27FC236}">
                <a16:creationId xmlns:a16="http://schemas.microsoft.com/office/drawing/2014/main" id="{F48C202A-A3DF-4653-87AB-607DA09DC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5941" y="2141805"/>
            <a:ext cx="1475830" cy="1475830"/>
          </a:xfrm>
          <a:prstGeom prst="rect">
            <a:avLst/>
          </a:prstGeom>
        </p:spPr>
      </p:pic>
      <p:pic>
        <p:nvPicPr>
          <p:cNvPr id="7" name="Graphique 6" descr="Curseur avec un remplissage uni">
            <a:extLst>
              <a:ext uri="{FF2B5EF4-FFF2-40B4-BE49-F238E27FC236}">
                <a16:creationId xmlns:a16="http://schemas.microsoft.com/office/drawing/2014/main" id="{E97C33D6-E6C6-41DA-A597-BEA59DEF6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90809" y="2345593"/>
            <a:ext cx="1169963" cy="116996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616B54E-0072-40AD-8FE8-96368D90E359}"/>
              </a:ext>
            </a:extLst>
          </p:cNvPr>
          <p:cNvSpPr txBox="1"/>
          <p:nvPr/>
        </p:nvSpPr>
        <p:spPr>
          <a:xfrm>
            <a:off x="749055" y="3620739"/>
            <a:ext cx="2793136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/>
              <a:t>Organiser un événement, précisez son format et sujet </a:t>
            </a:r>
          </a:p>
          <a:p>
            <a:pPr algn="ctr"/>
            <a:endParaRPr lang="fr-FR"/>
          </a:p>
          <a:p>
            <a:pPr algn="ctr"/>
            <a:r>
              <a:rPr lang="fr-FR" b="1"/>
              <a:t>Exemples :</a:t>
            </a:r>
          </a:p>
          <a:p>
            <a:pPr algn="ctr"/>
            <a:r>
              <a:rPr lang="fr-FR" i="1"/>
              <a:t>Meetup externe, </a:t>
            </a:r>
          </a:p>
          <a:p>
            <a:pPr algn="ctr"/>
            <a:r>
              <a:rPr lang="fr-FR" i="1"/>
              <a:t>Session de </a:t>
            </a:r>
            <a:r>
              <a:rPr lang="fr-FR" i="1" err="1"/>
              <a:t>co</a:t>
            </a:r>
            <a:r>
              <a:rPr lang="fr-FR" i="1"/>
              <a:t>-dev, </a:t>
            </a:r>
          </a:p>
          <a:p>
            <a:pPr algn="ctr"/>
            <a:r>
              <a:rPr lang="fr-FR" i="1"/>
              <a:t>Journée d’accueil, </a:t>
            </a:r>
          </a:p>
          <a:p>
            <a:pPr algn="ctr"/>
            <a:r>
              <a:rPr lang="fr-FR" i="1"/>
              <a:t>Atelier d’organisation,</a:t>
            </a:r>
          </a:p>
          <a:p>
            <a:pPr algn="ctr"/>
            <a:r>
              <a:rPr lang="fr-FR" i="1"/>
              <a:t>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888C883-4247-4300-BED7-97D514C22ED1}"/>
              </a:ext>
            </a:extLst>
          </p:cNvPr>
          <p:cNvSpPr txBox="1"/>
          <p:nvPr/>
        </p:nvSpPr>
        <p:spPr>
          <a:xfrm>
            <a:off x="4637288" y="3616544"/>
            <a:ext cx="2793136" cy="2585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pPr algn="ctr"/>
            <a:r>
              <a:rPr lang="fr-FR"/>
              <a:t>Structurer la Communauté, précisez l’intention</a:t>
            </a:r>
          </a:p>
          <a:p>
            <a:pPr algn="ctr"/>
            <a:endParaRPr lang="fr-FR"/>
          </a:p>
          <a:p>
            <a:pPr algn="ctr"/>
            <a:r>
              <a:rPr lang="fr-FR" b="1"/>
              <a:t>Exemples :</a:t>
            </a:r>
          </a:p>
          <a:p>
            <a:pPr algn="ctr"/>
            <a:r>
              <a:rPr lang="fr-FR" i="1"/>
              <a:t>Changer les règles, </a:t>
            </a:r>
          </a:p>
          <a:p>
            <a:pPr algn="ctr"/>
            <a:r>
              <a:rPr lang="fr-FR" i="1"/>
              <a:t>(Re)définir des rôles</a:t>
            </a:r>
          </a:p>
          <a:p>
            <a:pPr algn="ctr"/>
            <a:r>
              <a:rPr lang="fr-FR" i="1"/>
              <a:t>donner un cadre, </a:t>
            </a:r>
          </a:p>
          <a:p>
            <a:pPr algn="ctr"/>
            <a:r>
              <a:rPr lang="fr-FR" i="1"/>
              <a:t>mettre en place un outil,</a:t>
            </a:r>
          </a:p>
          <a:p>
            <a:pPr algn="ctr"/>
            <a:r>
              <a:rPr lang="fr-FR" i="1"/>
              <a:t>…,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E77604-6CAB-4FC0-84E3-1AC5E3456C86}"/>
              </a:ext>
            </a:extLst>
          </p:cNvPr>
          <p:cNvSpPr txBox="1"/>
          <p:nvPr/>
        </p:nvSpPr>
        <p:spPr>
          <a:xfrm>
            <a:off x="8466582" y="3619876"/>
            <a:ext cx="2793136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/>
              <a:t>Créer et publier un contenu, précisez le format et le sujet</a:t>
            </a:r>
          </a:p>
          <a:p>
            <a:pPr algn="ctr"/>
            <a:r>
              <a:rPr lang="fr-FR" b="1"/>
              <a:t>Exemple :</a:t>
            </a:r>
          </a:p>
          <a:p>
            <a:pPr algn="ctr"/>
            <a:r>
              <a:rPr lang="fr-FR" i="1"/>
              <a:t>Article,</a:t>
            </a:r>
          </a:p>
          <a:p>
            <a:pPr algn="ctr"/>
            <a:r>
              <a:rPr lang="fr-FR" i="1"/>
              <a:t>Vidéo,</a:t>
            </a:r>
          </a:p>
          <a:p>
            <a:pPr algn="ctr"/>
            <a:r>
              <a:rPr lang="fr-FR" i="1"/>
              <a:t>Infographie,</a:t>
            </a:r>
          </a:p>
          <a:p>
            <a:pPr algn="ctr"/>
            <a:r>
              <a:rPr lang="fr-FR" i="1"/>
              <a:t>Post</a:t>
            </a:r>
          </a:p>
          <a:p>
            <a:pPr algn="ctr"/>
            <a:r>
              <a:rPr lang="fr-FR" i="1"/>
              <a:t> …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2DAE68F4-A25E-4AE5-97D6-4AC26028114D}"/>
              </a:ext>
            </a:extLst>
          </p:cNvPr>
          <p:cNvSpPr txBox="1">
            <a:spLocks/>
          </p:cNvSpPr>
          <p:nvPr/>
        </p:nvSpPr>
        <p:spPr>
          <a:xfrm>
            <a:off x="0" y="53268"/>
            <a:ext cx="12192000" cy="14214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b="1" i="1"/>
              <a:t>Vous aurez droit à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b="1" i="1">
                <a:solidFill>
                  <a:srgbClr val="ED7D31"/>
                </a:solidFill>
              </a:rPr>
              <a:t>3 types d’actions</a:t>
            </a:r>
          </a:p>
        </p:txBody>
      </p:sp>
      <p:pic>
        <p:nvPicPr>
          <p:cNvPr id="9" name="Graphique 8" descr="Ampoule et engrenage avec un remplissage uni">
            <a:extLst>
              <a:ext uri="{FF2B5EF4-FFF2-40B4-BE49-F238E27FC236}">
                <a16:creationId xmlns:a16="http://schemas.microsoft.com/office/drawing/2014/main" id="{2B4A3DA7-C353-4C86-B1AB-AEA4CA6F76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20996" y="12800"/>
            <a:ext cx="914400" cy="914400"/>
          </a:xfrm>
          <a:prstGeom prst="rect">
            <a:avLst/>
          </a:prstGeom>
        </p:spPr>
      </p:pic>
      <p:pic>
        <p:nvPicPr>
          <p:cNvPr id="10" name="Graphique 9" descr="Homme âgé utilisant une cane">
            <a:extLst>
              <a:ext uri="{FF2B5EF4-FFF2-40B4-BE49-F238E27FC236}">
                <a16:creationId xmlns:a16="http://schemas.microsoft.com/office/drawing/2014/main" id="{1E9ED00F-C1BB-477F-AC15-F2AFFA6003C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16601" b="63397"/>
          <a:stretch/>
        </p:blipFill>
        <p:spPr>
          <a:xfrm>
            <a:off x="9595079" y="788999"/>
            <a:ext cx="1147628" cy="1067016"/>
          </a:xfrm>
          <a:prstGeom prst="rect">
            <a:avLst/>
          </a:prstGeom>
        </p:spPr>
      </p:pic>
      <p:pic>
        <p:nvPicPr>
          <p:cNvPr id="13" name="Graphique 12" descr="Femme aux cheveux longs ondulés">
            <a:extLst>
              <a:ext uri="{FF2B5EF4-FFF2-40B4-BE49-F238E27FC236}">
                <a16:creationId xmlns:a16="http://schemas.microsoft.com/office/drawing/2014/main" id="{3D8BD6E2-05F7-4A8B-B295-F51BDE9B01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956234" y="585188"/>
            <a:ext cx="935063" cy="1245379"/>
          </a:xfrm>
          <a:prstGeom prst="rect">
            <a:avLst/>
          </a:prstGeom>
        </p:spPr>
      </p:pic>
      <p:pic>
        <p:nvPicPr>
          <p:cNvPr id="14" name="Graphique 13" descr="Personne portant des rayures">
            <a:extLst>
              <a:ext uri="{FF2B5EF4-FFF2-40B4-BE49-F238E27FC236}">
                <a16:creationId xmlns:a16="http://schemas.microsoft.com/office/drawing/2014/main" id="{A9803E58-3FCF-42E9-ABA6-E75F754874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0901177" y="1198432"/>
            <a:ext cx="870712" cy="12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93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2DAE68F4-A25E-4AE5-97D6-4AC26028114D}"/>
              </a:ext>
            </a:extLst>
          </p:cNvPr>
          <p:cNvSpPr txBox="1">
            <a:spLocks/>
          </p:cNvSpPr>
          <p:nvPr/>
        </p:nvSpPr>
        <p:spPr>
          <a:xfrm>
            <a:off x="0" y="53268"/>
            <a:ext cx="12192000" cy="14214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b="1" i="1"/>
              <a:t>Que vous devrez mettre dans la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b="1" i="1">
                <a:solidFill>
                  <a:srgbClr val="ED7D31"/>
                </a:solidFill>
              </a:rPr>
              <a:t>Roadmap du trimestre</a:t>
            </a:r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47C5DF1E-C5BA-4ACA-8A5C-F631651EE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207419"/>
              </p:ext>
            </p:extLst>
          </p:nvPr>
        </p:nvGraphicFramePr>
        <p:xfrm>
          <a:off x="253998" y="4421819"/>
          <a:ext cx="11684004" cy="1957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667">
                  <a:extLst>
                    <a:ext uri="{9D8B030D-6E8A-4147-A177-3AD203B41FA5}">
                      <a16:colId xmlns:a16="http://schemas.microsoft.com/office/drawing/2014/main" val="794301708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3648112447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2543078009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1249760863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2261586141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4260590764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2740284690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3394145464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1565210818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1215547630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568573483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1529409937"/>
                    </a:ext>
                  </a:extLst>
                </a:gridCol>
              </a:tblGrid>
              <a:tr h="585926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/>
                        <a:t>TRIMESTRE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/>
                        <a:t>TRIMESTRE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/>
                        <a:t>TRIMESTRE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/>
                        <a:t>TRIMESTRE 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068612"/>
                  </a:ext>
                </a:extLst>
              </a:tr>
              <a:tr h="1109709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  <a:p>
                      <a:pPr algn="ctr"/>
                      <a:endParaRPr lang="en-US" sz="1200" b="1"/>
                    </a:p>
                    <a:p>
                      <a:pPr algn="ctr"/>
                      <a:r>
                        <a:rPr lang="en-US" sz="1200" b="1"/>
                        <a:t>MEETUP “EXEMPLES DE XYZ AILLEURS EN FRANCE”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  <a:p>
                      <a:pPr algn="ctr"/>
                      <a:endParaRPr lang="en-US" sz="1200"/>
                    </a:p>
                    <a:p>
                      <a:pPr algn="ctr"/>
                      <a:r>
                        <a:rPr lang="en-US" sz="1200" b="1"/>
                        <a:t>MINI FILM “LES MEILLEURES RÉUSSITES EN XYZ”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  <a:p>
                      <a:pPr algn="ctr"/>
                      <a:endParaRPr lang="en-US" sz="120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/>
                        <a:t>MANIFESTE “XYZ ACCESSIBLE A TOUS !”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030899"/>
                  </a:ext>
                </a:extLst>
              </a:tr>
            </a:tbl>
          </a:graphicData>
        </a:graphic>
      </p:graphicFrame>
      <p:pic>
        <p:nvPicPr>
          <p:cNvPr id="13" name="Espace réservé du contenu 4" descr="Calendrier mensuel avec un remplissage uni">
            <a:extLst>
              <a:ext uri="{FF2B5EF4-FFF2-40B4-BE49-F238E27FC236}">
                <a16:creationId xmlns:a16="http://schemas.microsoft.com/office/drawing/2014/main" id="{AED0CDB9-9F0B-4532-B932-B6648966F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838" y="5007827"/>
            <a:ext cx="392755" cy="392755"/>
          </a:xfrm>
          <a:prstGeom prst="rect">
            <a:avLst/>
          </a:prstGeom>
        </p:spPr>
      </p:pic>
      <p:sp>
        <p:nvSpPr>
          <p:cNvPr id="3" name="Bulle narrative : ronde 2">
            <a:extLst>
              <a:ext uri="{FF2B5EF4-FFF2-40B4-BE49-F238E27FC236}">
                <a16:creationId xmlns:a16="http://schemas.microsoft.com/office/drawing/2014/main" id="{AE029419-459E-435A-A38F-F7B7F78F5B36}"/>
              </a:ext>
            </a:extLst>
          </p:cNvPr>
          <p:cNvSpPr/>
          <p:nvPr/>
        </p:nvSpPr>
        <p:spPr>
          <a:xfrm>
            <a:off x="2300114" y="1492080"/>
            <a:ext cx="1491449" cy="834501"/>
          </a:xfrm>
          <a:prstGeom prst="wedgeEllipseCallout">
            <a:avLst>
              <a:gd name="adj1" fmla="val -40418"/>
              <a:gd name="adj2" fmla="val 65544"/>
            </a:avLst>
          </a:prstGeom>
          <a:noFill/>
          <a:ln w="57150">
            <a:solidFill>
              <a:srgbClr val="0683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ET UN MINI-FILM !</a:t>
            </a:r>
          </a:p>
        </p:txBody>
      </p:sp>
      <p:sp>
        <p:nvSpPr>
          <p:cNvPr id="14" name="Bulle narrative : ronde 13">
            <a:extLst>
              <a:ext uri="{FF2B5EF4-FFF2-40B4-BE49-F238E27FC236}">
                <a16:creationId xmlns:a16="http://schemas.microsoft.com/office/drawing/2014/main" id="{0B629071-7A09-4197-80C5-F79C9E4B07CD}"/>
              </a:ext>
            </a:extLst>
          </p:cNvPr>
          <p:cNvSpPr/>
          <p:nvPr/>
        </p:nvSpPr>
        <p:spPr>
          <a:xfrm>
            <a:off x="64111" y="1457418"/>
            <a:ext cx="1491449" cy="1020576"/>
          </a:xfrm>
          <a:prstGeom prst="wedgeEllipseCallout">
            <a:avLst>
              <a:gd name="adj1" fmla="val 35367"/>
              <a:gd name="adj2" fmla="val 71631"/>
            </a:avLst>
          </a:prstGeom>
          <a:noFill/>
          <a:ln w="57150">
            <a:solidFill>
              <a:srgbClr val="0683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ET SI ON FAISAIT UN MEETUP ? </a:t>
            </a:r>
          </a:p>
        </p:txBody>
      </p:sp>
      <p:pic>
        <p:nvPicPr>
          <p:cNvPr id="15" name="Graphique 14" descr="Curseur avec un remplissage uni">
            <a:extLst>
              <a:ext uri="{FF2B5EF4-FFF2-40B4-BE49-F238E27FC236}">
                <a16:creationId xmlns:a16="http://schemas.microsoft.com/office/drawing/2014/main" id="{BC8C6864-4916-4DF4-AFA1-075EA8F04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6869" y="4923960"/>
            <a:ext cx="560487" cy="560487"/>
          </a:xfrm>
          <a:prstGeom prst="rect">
            <a:avLst/>
          </a:prstGeom>
        </p:spPr>
      </p:pic>
      <p:pic>
        <p:nvPicPr>
          <p:cNvPr id="18" name="Graphique 17" descr="Engrenage avec un remplissage uni">
            <a:extLst>
              <a:ext uri="{FF2B5EF4-FFF2-40B4-BE49-F238E27FC236}">
                <a16:creationId xmlns:a16="http://schemas.microsoft.com/office/drawing/2014/main" id="{2F17C508-1962-4226-A8BE-14FD4C5275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45632" y="4959420"/>
            <a:ext cx="560487" cy="560487"/>
          </a:xfrm>
          <a:prstGeom prst="rect">
            <a:avLst/>
          </a:prstGeom>
        </p:spPr>
      </p:pic>
      <p:pic>
        <p:nvPicPr>
          <p:cNvPr id="5" name="Graphique 4" descr="Ampoule et engrenage avec un remplissage uni">
            <a:extLst>
              <a:ext uri="{FF2B5EF4-FFF2-40B4-BE49-F238E27FC236}">
                <a16:creationId xmlns:a16="http://schemas.microsoft.com/office/drawing/2014/main" id="{E73E3D8E-E920-47F6-86A3-F842F6CE3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5872" y="1889707"/>
            <a:ext cx="914400" cy="914400"/>
          </a:xfrm>
          <a:prstGeom prst="rect">
            <a:avLst/>
          </a:prstGeom>
        </p:spPr>
      </p:pic>
      <p:pic>
        <p:nvPicPr>
          <p:cNvPr id="9" name="Graphique 8" descr="Homme âgé utilisant une cane">
            <a:extLst>
              <a:ext uri="{FF2B5EF4-FFF2-40B4-BE49-F238E27FC236}">
                <a16:creationId xmlns:a16="http://schemas.microsoft.com/office/drawing/2014/main" id="{92C0A5E7-5F3D-4EE7-9A37-15917DCEEE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16601" b="63397"/>
          <a:stretch/>
        </p:blipFill>
        <p:spPr>
          <a:xfrm>
            <a:off x="642166" y="2674460"/>
            <a:ext cx="1147628" cy="1067016"/>
          </a:xfrm>
          <a:prstGeom prst="rect">
            <a:avLst/>
          </a:prstGeom>
        </p:spPr>
      </p:pic>
      <p:pic>
        <p:nvPicPr>
          <p:cNvPr id="12" name="Graphique 11" descr="Femme aux cheveux longs ondulés">
            <a:extLst>
              <a:ext uri="{FF2B5EF4-FFF2-40B4-BE49-F238E27FC236}">
                <a16:creationId xmlns:a16="http://schemas.microsoft.com/office/drawing/2014/main" id="{060AA6CA-4C69-442F-A0D9-B79A35657D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2003321" y="2470649"/>
            <a:ext cx="935063" cy="1245379"/>
          </a:xfrm>
          <a:prstGeom prst="rect">
            <a:avLst/>
          </a:prstGeom>
        </p:spPr>
      </p:pic>
      <p:pic>
        <p:nvPicPr>
          <p:cNvPr id="20" name="Graphique 19" descr="Personne portant des rayures">
            <a:extLst>
              <a:ext uri="{FF2B5EF4-FFF2-40B4-BE49-F238E27FC236}">
                <a16:creationId xmlns:a16="http://schemas.microsoft.com/office/drawing/2014/main" id="{A0921ADA-583E-4D66-ABD3-F9684FA30B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948264" y="3083893"/>
            <a:ext cx="870712" cy="1263966"/>
          </a:xfrm>
          <a:prstGeom prst="rect">
            <a:avLst/>
          </a:prstGeom>
        </p:spPr>
      </p:pic>
      <p:sp>
        <p:nvSpPr>
          <p:cNvPr id="21" name="Bulle narrative : ronde 20">
            <a:extLst>
              <a:ext uri="{FF2B5EF4-FFF2-40B4-BE49-F238E27FC236}">
                <a16:creationId xmlns:a16="http://schemas.microsoft.com/office/drawing/2014/main" id="{804F42D2-A6E6-41E2-A754-EFAD936869F4}"/>
              </a:ext>
            </a:extLst>
          </p:cNvPr>
          <p:cNvSpPr/>
          <p:nvPr/>
        </p:nvSpPr>
        <p:spPr>
          <a:xfrm>
            <a:off x="2938384" y="2706592"/>
            <a:ext cx="2015356" cy="834501"/>
          </a:xfrm>
          <a:prstGeom prst="wedgeEllipseCallout">
            <a:avLst>
              <a:gd name="adj1" fmla="val -62827"/>
              <a:gd name="adj2" fmla="val 47617"/>
            </a:avLst>
          </a:prstGeom>
          <a:noFill/>
          <a:ln w="57150">
            <a:solidFill>
              <a:srgbClr val="0683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ET UN MANIFESTE !</a:t>
            </a:r>
          </a:p>
        </p:txBody>
      </p:sp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7F810C13-F2C8-4329-BFE3-E3692AD6480F}"/>
              </a:ext>
            </a:extLst>
          </p:cNvPr>
          <p:cNvSpPr txBox="1">
            <a:spLocks/>
          </p:cNvSpPr>
          <p:nvPr/>
        </p:nvSpPr>
        <p:spPr>
          <a:xfrm>
            <a:off x="7649170" y="1714471"/>
            <a:ext cx="3749758" cy="1421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b="1" i="1"/>
              <a:t>Idéalement, vos idées ont un </a:t>
            </a:r>
            <a:r>
              <a:rPr lang="fr-FR" sz="1800" b="1" i="1">
                <a:solidFill>
                  <a:srgbClr val="0683AA"/>
                </a:solidFill>
              </a:rPr>
              <a:t>lien avec le contexte présenté </a:t>
            </a:r>
            <a:r>
              <a:rPr lang="fr-FR" sz="1800" b="1" i="1"/>
              <a:t>(ou au moins avec vos actions précédentes)</a:t>
            </a:r>
            <a:endParaRPr lang="fr-FR" sz="1800" b="1" i="1">
              <a:solidFill>
                <a:srgbClr val="ED7D31"/>
              </a:solidFill>
            </a:endParaRPr>
          </a:p>
        </p:txBody>
      </p:sp>
      <p:pic>
        <p:nvPicPr>
          <p:cNvPr id="23" name="Espace réservé pour une image  17">
            <a:extLst>
              <a:ext uri="{FF2B5EF4-FFF2-40B4-BE49-F238E27FC236}">
                <a16:creationId xmlns:a16="http://schemas.microsoft.com/office/drawing/2014/main" id="{218C8220-4559-417D-9648-5AD18B524E0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r="508"/>
          <a:stretch/>
        </p:blipFill>
        <p:spPr>
          <a:xfrm>
            <a:off x="8474691" y="2547304"/>
            <a:ext cx="2159524" cy="10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2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5">
            <a:extLst>
              <a:ext uri="{FF2B5EF4-FFF2-40B4-BE49-F238E27FC236}">
                <a16:creationId xmlns:a16="http://schemas.microsoft.com/office/drawing/2014/main" id="{D30E1DE5-AEDA-4E68-8A07-39C21D57FCD1}"/>
              </a:ext>
            </a:extLst>
          </p:cNvPr>
          <p:cNvSpPr txBox="1">
            <a:spLocks/>
          </p:cNvSpPr>
          <p:nvPr/>
        </p:nvSpPr>
        <p:spPr>
          <a:xfrm>
            <a:off x="0" y="53267"/>
            <a:ext cx="12192000" cy="18231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b="1" i="1"/>
              <a:t>A la fin de la partie, vous devrez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b="1" i="1"/>
              <a:t>présenter votre roadmap à un </a:t>
            </a:r>
            <a:r>
              <a:rPr lang="fr-FR" sz="4400" b="1" i="1">
                <a:solidFill>
                  <a:srgbClr val="ED7D31"/>
                </a:solidFill>
              </a:rPr>
              <a:t>maximum de membres d’autres équipes.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4400" b="1" i="1">
              <a:solidFill>
                <a:srgbClr val="ED7D31"/>
              </a:solidFill>
            </a:endParaRPr>
          </a:p>
        </p:txBody>
      </p:sp>
      <p:graphicFrame>
        <p:nvGraphicFramePr>
          <p:cNvPr id="5" name="Tableau 2">
            <a:extLst>
              <a:ext uri="{FF2B5EF4-FFF2-40B4-BE49-F238E27FC236}">
                <a16:creationId xmlns:a16="http://schemas.microsoft.com/office/drawing/2014/main" id="{AA0DF453-DB8F-4F44-B3E0-7A03F1980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329668"/>
              </p:ext>
            </p:extLst>
          </p:nvPr>
        </p:nvGraphicFramePr>
        <p:xfrm>
          <a:off x="282057" y="2632846"/>
          <a:ext cx="3971928" cy="591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94">
                  <a:extLst>
                    <a:ext uri="{9D8B030D-6E8A-4147-A177-3AD203B41FA5}">
                      <a16:colId xmlns:a16="http://schemas.microsoft.com/office/drawing/2014/main" val="794301708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3648112447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543078009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249760863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261586141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4260590764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740284690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3394145464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565210818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215547630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568573483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529409937"/>
                    </a:ext>
                  </a:extLst>
                </a:gridCol>
              </a:tblGrid>
              <a:tr h="199183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1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2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3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4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068612"/>
                  </a:ext>
                </a:extLst>
              </a:tr>
              <a:tr h="377241">
                <a:tc>
                  <a:txBody>
                    <a:bodyPr/>
                    <a:lstStyle/>
                    <a:p>
                      <a:pPr algn="ctr"/>
                      <a:r>
                        <a:rPr lang="en-US" sz="300" b="1"/>
                        <a:t>LOREM IPSUM</a:t>
                      </a:r>
                    </a:p>
                    <a:p>
                      <a:pPr algn="ctr"/>
                      <a:endParaRPr lang="en-US" sz="300" b="1"/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algn="ctr"/>
                      <a:endParaRPr lang="en-US" sz="300" b="1"/>
                    </a:p>
                    <a:p>
                      <a:pPr algn="ctr"/>
                      <a:endParaRPr lang="en-US" sz="300" b="1"/>
                    </a:p>
                    <a:p>
                      <a:pPr algn="ctr"/>
                      <a:r>
                        <a:rPr lang="en-US" sz="300" b="1"/>
                        <a:t>LOREM IPSUM</a:t>
                      </a:r>
                    </a:p>
                    <a:p>
                      <a:pPr algn="ctr"/>
                      <a:endParaRPr lang="en-US" sz="300" b="1"/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extLst>
                  <a:ext uri="{0D108BD9-81ED-4DB2-BD59-A6C34878D82A}">
                    <a16:rowId xmlns:a16="http://schemas.microsoft.com/office/drawing/2014/main" val="3706030899"/>
                  </a:ext>
                </a:extLst>
              </a:tr>
            </a:tbl>
          </a:graphicData>
        </a:graphic>
      </p:graphicFrame>
      <p:pic>
        <p:nvPicPr>
          <p:cNvPr id="6" name="Espace réservé du contenu 4" descr="Calendrier mensuel avec un remplissage uni">
            <a:extLst>
              <a:ext uri="{FF2B5EF4-FFF2-40B4-BE49-F238E27FC236}">
                <a16:creationId xmlns:a16="http://schemas.microsoft.com/office/drawing/2014/main" id="{A7D4DF21-0A29-4677-9A69-C6D2B6900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07" y="2852876"/>
            <a:ext cx="276132" cy="276132"/>
          </a:xfrm>
          <a:prstGeom prst="rect">
            <a:avLst/>
          </a:prstGeom>
        </p:spPr>
      </p:pic>
      <p:pic>
        <p:nvPicPr>
          <p:cNvPr id="7" name="Graphique 6" descr="Curseur avec un remplissage uni">
            <a:extLst>
              <a:ext uri="{FF2B5EF4-FFF2-40B4-BE49-F238E27FC236}">
                <a16:creationId xmlns:a16="http://schemas.microsoft.com/office/drawing/2014/main" id="{E53F1CF8-C23A-47BC-A72D-F3A576BA1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251" y="2836908"/>
            <a:ext cx="276132" cy="276132"/>
          </a:xfrm>
          <a:prstGeom prst="rect">
            <a:avLst/>
          </a:prstGeom>
        </p:spPr>
      </p:pic>
      <p:pic>
        <p:nvPicPr>
          <p:cNvPr id="8" name="Graphique 7" descr="Engrenage avec un remplissage uni">
            <a:extLst>
              <a:ext uri="{FF2B5EF4-FFF2-40B4-BE49-F238E27FC236}">
                <a16:creationId xmlns:a16="http://schemas.microsoft.com/office/drawing/2014/main" id="{9AD7354F-516C-46CA-9C3C-19C71DD1F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4382" y="2836907"/>
            <a:ext cx="276133" cy="276133"/>
          </a:xfrm>
          <a:prstGeom prst="rect">
            <a:avLst/>
          </a:prstGeom>
        </p:spPr>
      </p:pic>
      <p:pic>
        <p:nvPicPr>
          <p:cNvPr id="9" name="Graphique 8" descr="Engrenage avec un remplissage uni">
            <a:extLst>
              <a:ext uri="{FF2B5EF4-FFF2-40B4-BE49-F238E27FC236}">
                <a16:creationId xmlns:a16="http://schemas.microsoft.com/office/drawing/2014/main" id="{A869DFC6-C7CA-4097-9F5A-5EB17CFA4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6041" y="2836906"/>
            <a:ext cx="276133" cy="276133"/>
          </a:xfrm>
          <a:prstGeom prst="rect">
            <a:avLst/>
          </a:prstGeom>
        </p:spPr>
      </p:pic>
      <p:pic>
        <p:nvPicPr>
          <p:cNvPr id="10" name="Graphique 9" descr="Curseur avec un remplissage uni">
            <a:extLst>
              <a:ext uri="{FF2B5EF4-FFF2-40B4-BE49-F238E27FC236}">
                <a16:creationId xmlns:a16="http://schemas.microsoft.com/office/drawing/2014/main" id="{67F8FF7A-8B04-46B1-92AA-D368C01F5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2182" y="2852876"/>
            <a:ext cx="276132" cy="276132"/>
          </a:xfrm>
          <a:prstGeom prst="rect">
            <a:avLst/>
          </a:prstGeom>
        </p:spPr>
      </p:pic>
      <p:pic>
        <p:nvPicPr>
          <p:cNvPr id="11" name="Graphique 10" descr="Curseur avec un remplissage uni">
            <a:extLst>
              <a:ext uri="{FF2B5EF4-FFF2-40B4-BE49-F238E27FC236}">
                <a16:creationId xmlns:a16="http://schemas.microsoft.com/office/drawing/2014/main" id="{C4B44F96-A22F-48B7-B4CD-264C4E82B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4156" y="2852876"/>
            <a:ext cx="276132" cy="276132"/>
          </a:xfrm>
          <a:prstGeom prst="rect">
            <a:avLst/>
          </a:prstGeom>
        </p:spPr>
      </p:pic>
      <p:pic>
        <p:nvPicPr>
          <p:cNvPr id="12" name="Espace réservé du contenu 4" descr="Calendrier mensuel avec un remplissage uni">
            <a:extLst>
              <a:ext uri="{FF2B5EF4-FFF2-40B4-BE49-F238E27FC236}">
                <a16:creationId xmlns:a16="http://schemas.microsoft.com/office/drawing/2014/main" id="{87FDE68C-7C5A-48C7-8485-A273FD81E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9904" y="2852876"/>
            <a:ext cx="276132" cy="276132"/>
          </a:xfrm>
          <a:prstGeom prst="rect">
            <a:avLst/>
          </a:prstGeom>
        </p:spPr>
      </p:pic>
      <p:pic>
        <p:nvPicPr>
          <p:cNvPr id="13" name="Espace réservé du contenu 4" descr="Calendrier mensuel avec un remplissage uni">
            <a:extLst>
              <a:ext uri="{FF2B5EF4-FFF2-40B4-BE49-F238E27FC236}">
                <a16:creationId xmlns:a16="http://schemas.microsoft.com/office/drawing/2014/main" id="{3256C7AA-8378-4368-B746-23BDF0782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947" y="2852876"/>
            <a:ext cx="276132" cy="276132"/>
          </a:xfrm>
          <a:prstGeom prst="rect">
            <a:avLst/>
          </a:prstGeom>
        </p:spPr>
      </p:pic>
      <p:pic>
        <p:nvPicPr>
          <p:cNvPr id="14" name="Espace réservé du contenu 4" descr="Calendrier mensuel avec un remplissage uni">
            <a:extLst>
              <a:ext uri="{FF2B5EF4-FFF2-40B4-BE49-F238E27FC236}">
                <a16:creationId xmlns:a16="http://schemas.microsoft.com/office/drawing/2014/main" id="{BA42E861-D5FF-472A-9803-2E135B360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7857" y="2852876"/>
            <a:ext cx="276132" cy="276132"/>
          </a:xfrm>
          <a:prstGeom prst="rect">
            <a:avLst/>
          </a:prstGeom>
        </p:spPr>
      </p:pic>
      <p:pic>
        <p:nvPicPr>
          <p:cNvPr id="15" name="Espace réservé du contenu 4" descr="Calendrier mensuel avec un remplissage uni">
            <a:extLst>
              <a:ext uri="{FF2B5EF4-FFF2-40B4-BE49-F238E27FC236}">
                <a16:creationId xmlns:a16="http://schemas.microsoft.com/office/drawing/2014/main" id="{95948513-7C9B-4F78-99CB-398E5B0D1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5011" y="2852876"/>
            <a:ext cx="276132" cy="276132"/>
          </a:xfrm>
          <a:prstGeom prst="rect">
            <a:avLst/>
          </a:prstGeom>
        </p:spPr>
      </p:pic>
      <p:pic>
        <p:nvPicPr>
          <p:cNvPr id="16" name="Graphique 15" descr="Engrenage avec un remplissage uni">
            <a:extLst>
              <a:ext uri="{FF2B5EF4-FFF2-40B4-BE49-F238E27FC236}">
                <a16:creationId xmlns:a16="http://schemas.microsoft.com/office/drawing/2014/main" id="{ADC2EF21-1645-45B5-A0DA-D23C2E2FA9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1430" y="2852876"/>
            <a:ext cx="276133" cy="276133"/>
          </a:xfrm>
          <a:prstGeom prst="rect">
            <a:avLst/>
          </a:prstGeom>
        </p:spPr>
      </p:pic>
      <p:pic>
        <p:nvPicPr>
          <p:cNvPr id="17" name="Graphique 16" descr="Curseur avec un remplissage uni">
            <a:extLst>
              <a:ext uri="{FF2B5EF4-FFF2-40B4-BE49-F238E27FC236}">
                <a16:creationId xmlns:a16="http://schemas.microsoft.com/office/drawing/2014/main" id="{EFE2D359-A363-462E-AB2B-C63ADBF3D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5291" y="2852876"/>
            <a:ext cx="276132" cy="276132"/>
          </a:xfrm>
          <a:prstGeom prst="rect">
            <a:avLst/>
          </a:prstGeom>
        </p:spPr>
      </p:pic>
      <p:graphicFrame>
        <p:nvGraphicFramePr>
          <p:cNvPr id="18" name="Tableau 2">
            <a:extLst>
              <a:ext uri="{FF2B5EF4-FFF2-40B4-BE49-F238E27FC236}">
                <a16:creationId xmlns:a16="http://schemas.microsoft.com/office/drawing/2014/main" id="{1C2C3D1C-FFDE-42A4-BE83-8C61BA1D5E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980794"/>
              </p:ext>
            </p:extLst>
          </p:nvPr>
        </p:nvGraphicFramePr>
        <p:xfrm>
          <a:off x="282057" y="3444687"/>
          <a:ext cx="3971928" cy="591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94">
                  <a:extLst>
                    <a:ext uri="{9D8B030D-6E8A-4147-A177-3AD203B41FA5}">
                      <a16:colId xmlns:a16="http://schemas.microsoft.com/office/drawing/2014/main" val="794301708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3648112447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543078009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249760863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261586141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4260590764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740284690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3394145464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565210818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215547630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568573483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529409937"/>
                    </a:ext>
                  </a:extLst>
                </a:gridCol>
              </a:tblGrid>
              <a:tr h="199183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1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2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3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4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068612"/>
                  </a:ext>
                </a:extLst>
              </a:tr>
              <a:tr h="377241">
                <a:tc>
                  <a:txBody>
                    <a:bodyPr/>
                    <a:lstStyle/>
                    <a:p>
                      <a:pPr algn="ctr"/>
                      <a:r>
                        <a:rPr lang="en-US" sz="300" b="1"/>
                        <a:t>LOREM IPSUM</a:t>
                      </a:r>
                    </a:p>
                    <a:p>
                      <a:pPr algn="ctr"/>
                      <a:endParaRPr lang="en-US" sz="300" b="1"/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algn="ctr"/>
                      <a:endParaRPr lang="en-US" sz="300" b="1"/>
                    </a:p>
                    <a:p>
                      <a:pPr algn="ctr"/>
                      <a:endParaRPr lang="en-US" sz="300" b="1"/>
                    </a:p>
                    <a:p>
                      <a:pPr algn="ctr"/>
                      <a:r>
                        <a:rPr lang="en-US" sz="300" b="1"/>
                        <a:t>LOREM IPSUM</a:t>
                      </a:r>
                    </a:p>
                    <a:p>
                      <a:pPr algn="ctr"/>
                      <a:endParaRPr lang="en-US" sz="300" b="1"/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extLst>
                  <a:ext uri="{0D108BD9-81ED-4DB2-BD59-A6C34878D82A}">
                    <a16:rowId xmlns:a16="http://schemas.microsoft.com/office/drawing/2014/main" val="3706030899"/>
                  </a:ext>
                </a:extLst>
              </a:tr>
            </a:tbl>
          </a:graphicData>
        </a:graphic>
      </p:graphicFrame>
      <p:pic>
        <p:nvPicPr>
          <p:cNvPr id="19" name="Espace réservé du contenu 4" descr="Calendrier mensuel avec un remplissage uni">
            <a:extLst>
              <a:ext uri="{FF2B5EF4-FFF2-40B4-BE49-F238E27FC236}">
                <a16:creationId xmlns:a16="http://schemas.microsoft.com/office/drawing/2014/main" id="{A8ACFF80-342B-4A1B-AD38-82536C873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07" y="3664717"/>
            <a:ext cx="276132" cy="276132"/>
          </a:xfrm>
          <a:prstGeom prst="rect">
            <a:avLst/>
          </a:prstGeom>
        </p:spPr>
      </p:pic>
      <p:pic>
        <p:nvPicPr>
          <p:cNvPr id="20" name="Graphique 19" descr="Curseur avec un remplissage uni">
            <a:extLst>
              <a:ext uri="{FF2B5EF4-FFF2-40B4-BE49-F238E27FC236}">
                <a16:creationId xmlns:a16="http://schemas.microsoft.com/office/drawing/2014/main" id="{442C61B1-7894-48BA-9B97-584307C46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251" y="3648749"/>
            <a:ext cx="276132" cy="276132"/>
          </a:xfrm>
          <a:prstGeom prst="rect">
            <a:avLst/>
          </a:prstGeom>
        </p:spPr>
      </p:pic>
      <p:pic>
        <p:nvPicPr>
          <p:cNvPr id="21" name="Graphique 20" descr="Engrenage avec un remplissage uni">
            <a:extLst>
              <a:ext uri="{FF2B5EF4-FFF2-40B4-BE49-F238E27FC236}">
                <a16:creationId xmlns:a16="http://schemas.microsoft.com/office/drawing/2014/main" id="{DFB98DF8-7807-427E-8895-A8667FFF1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4382" y="3648748"/>
            <a:ext cx="276133" cy="276133"/>
          </a:xfrm>
          <a:prstGeom prst="rect">
            <a:avLst/>
          </a:prstGeom>
        </p:spPr>
      </p:pic>
      <p:pic>
        <p:nvPicPr>
          <p:cNvPr id="22" name="Graphique 21" descr="Engrenage avec un remplissage uni">
            <a:extLst>
              <a:ext uri="{FF2B5EF4-FFF2-40B4-BE49-F238E27FC236}">
                <a16:creationId xmlns:a16="http://schemas.microsoft.com/office/drawing/2014/main" id="{B945783D-2466-4AA0-887C-758F381A9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6041" y="3648747"/>
            <a:ext cx="276133" cy="276133"/>
          </a:xfrm>
          <a:prstGeom prst="rect">
            <a:avLst/>
          </a:prstGeom>
        </p:spPr>
      </p:pic>
      <p:pic>
        <p:nvPicPr>
          <p:cNvPr id="23" name="Graphique 22" descr="Curseur avec un remplissage uni">
            <a:extLst>
              <a:ext uri="{FF2B5EF4-FFF2-40B4-BE49-F238E27FC236}">
                <a16:creationId xmlns:a16="http://schemas.microsoft.com/office/drawing/2014/main" id="{FD113F99-616D-4E7F-951E-64B904E56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2182" y="3664717"/>
            <a:ext cx="276132" cy="276132"/>
          </a:xfrm>
          <a:prstGeom prst="rect">
            <a:avLst/>
          </a:prstGeom>
        </p:spPr>
      </p:pic>
      <p:pic>
        <p:nvPicPr>
          <p:cNvPr id="24" name="Graphique 23" descr="Curseur avec un remplissage uni">
            <a:extLst>
              <a:ext uri="{FF2B5EF4-FFF2-40B4-BE49-F238E27FC236}">
                <a16:creationId xmlns:a16="http://schemas.microsoft.com/office/drawing/2014/main" id="{E2F0EE8B-93DA-4D77-9186-48241B344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4156" y="3664717"/>
            <a:ext cx="276132" cy="276132"/>
          </a:xfrm>
          <a:prstGeom prst="rect">
            <a:avLst/>
          </a:prstGeom>
        </p:spPr>
      </p:pic>
      <p:pic>
        <p:nvPicPr>
          <p:cNvPr id="25" name="Espace réservé du contenu 4" descr="Calendrier mensuel avec un remplissage uni">
            <a:extLst>
              <a:ext uri="{FF2B5EF4-FFF2-40B4-BE49-F238E27FC236}">
                <a16:creationId xmlns:a16="http://schemas.microsoft.com/office/drawing/2014/main" id="{9CCB89C0-4ACD-4A49-A41A-348BF9CA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9904" y="3664717"/>
            <a:ext cx="276132" cy="276132"/>
          </a:xfrm>
          <a:prstGeom prst="rect">
            <a:avLst/>
          </a:prstGeom>
        </p:spPr>
      </p:pic>
      <p:pic>
        <p:nvPicPr>
          <p:cNvPr id="26" name="Espace réservé du contenu 4" descr="Calendrier mensuel avec un remplissage uni">
            <a:extLst>
              <a:ext uri="{FF2B5EF4-FFF2-40B4-BE49-F238E27FC236}">
                <a16:creationId xmlns:a16="http://schemas.microsoft.com/office/drawing/2014/main" id="{8BA725D3-F629-46CD-858F-BD57573DE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947" y="3664717"/>
            <a:ext cx="276132" cy="276132"/>
          </a:xfrm>
          <a:prstGeom prst="rect">
            <a:avLst/>
          </a:prstGeom>
        </p:spPr>
      </p:pic>
      <p:pic>
        <p:nvPicPr>
          <p:cNvPr id="27" name="Espace réservé du contenu 4" descr="Calendrier mensuel avec un remplissage uni">
            <a:extLst>
              <a:ext uri="{FF2B5EF4-FFF2-40B4-BE49-F238E27FC236}">
                <a16:creationId xmlns:a16="http://schemas.microsoft.com/office/drawing/2014/main" id="{467F7FE7-088B-422B-811E-8B0A1C367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7857" y="3664717"/>
            <a:ext cx="276132" cy="276132"/>
          </a:xfrm>
          <a:prstGeom prst="rect">
            <a:avLst/>
          </a:prstGeom>
        </p:spPr>
      </p:pic>
      <p:pic>
        <p:nvPicPr>
          <p:cNvPr id="28" name="Espace réservé du contenu 4" descr="Calendrier mensuel avec un remplissage uni">
            <a:extLst>
              <a:ext uri="{FF2B5EF4-FFF2-40B4-BE49-F238E27FC236}">
                <a16:creationId xmlns:a16="http://schemas.microsoft.com/office/drawing/2014/main" id="{8C3D019A-C10A-457F-B19D-80FAC5129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5011" y="3664717"/>
            <a:ext cx="276132" cy="276132"/>
          </a:xfrm>
          <a:prstGeom prst="rect">
            <a:avLst/>
          </a:prstGeom>
        </p:spPr>
      </p:pic>
      <p:pic>
        <p:nvPicPr>
          <p:cNvPr id="29" name="Graphique 28" descr="Engrenage avec un remplissage uni">
            <a:extLst>
              <a:ext uri="{FF2B5EF4-FFF2-40B4-BE49-F238E27FC236}">
                <a16:creationId xmlns:a16="http://schemas.microsoft.com/office/drawing/2014/main" id="{7D8CB7D4-DE62-4523-8F73-EA6D443E86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1430" y="3664717"/>
            <a:ext cx="276133" cy="276133"/>
          </a:xfrm>
          <a:prstGeom prst="rect">
            <a:avLst/>
          </a:prstGeom>
        </p:spPr>
      </p:pic>
      <p:pic>
        <p:nvPicPr>
          <p:cNvPr id="30" name="Graphique 29" descr="Curseur avec un remplissage uni">
            <a:extLst>
              <a:ext uri="{FF2B5EF4-FFF2-40B4-BE49-F238E27FC236}">
                <a16:creationId xmlns:a16="http://schemas.microsoft.com/office/drawing/2014/main" id="{BE04FEBC-F494-4601-8749-4D1E066D0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5291" y="3664717"/>
            <a:ext cx="276132" cy="276132"/>
          </a:xfrm>
          <a:prstGeom prst="rect">
            <a:avLst/>
          </a:prstGeom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8745ACB6-F189-4E4A-8D5A-B4BAB6B41EE0}"/>
              </a:ext>
            </a:extLst>
          </p:cNvPr>
          <p:cNvGrpSpPr/>
          <p:nvPr/>
        </p:nvGrpSpPr>
        <p:grpSpPr>
          <a:xfrm>
            <a:off x="1521077" y="2401605"/>
            <a:ext cx="1671755" cy="4265101"/>
            <a:chOff x="4484476" y="2914891"/>
            <a:chExt cx="1426839" cy="3640254"/>
          </a:xfrm>
        </p:grpSpPr>
        <p:pic>
          <p:nvPicPr>
            <p:cNvPr id="32" name="Graphique 31" descr="Femme levant la main">
              <a:extLst>
                <a:ext uri="{FF2B5EF4-FFF2-40B4-BE49-F238E27FC236}">
                  <a16:creationId xmlns:a16="http://schemas.microsoft.com/office/drawing/2014/main" id="{7C56BEF7-6EA0-432E-A1D2-7E4FC17E5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84476" y="3648747"/>
              <a:ext cx="1426839" cy="2906398"/>
            </a:xfrm>
            <a:prstGeom prst="rect">
              <a:avLst/>
            </a:prstGeom>
          </p:spPr>
        </p:pic>
        <p:pic>
          <p:nvPicPr>
            <p:cNvPr id="34" name="Graphique 33" descr="Femme avec nœud supérieur">
              <a:extLst>
                <a:ext uri="{FF2B5EF4-FFF2-40B4-BE49-F238E27FC236}">
                  <a16:creationId xmlns:a16="http://schemas.microsoft.com/office/drawing/2014/main" id="{431A46C7-37AC-41C6-9D8E-E9D90F59A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44118" y="2914891"/>
              <a:ext cx="819150" cy="904875"/>
            </a:xfrm>
            <a:prstGeom prst="rect">
              <a:avLst/>
            </a:prstGeom>
          </p:spPr>
        </p:pic>
        <p:pic>
          <p:nvPicPr>
            <p:cNvPr id="38" name="Graphique 37" descr="Un visage calme">
              <a:extLst>
                <a:ext uri="{FF2B5EF4-FFF2-40B4-BE49-F238E27FC236}">
                  <a16:creationId xmlns:a16="http://schemas.microsoft.com/office/drawing/2014/main" id="{E24193EE-4BFF-4E3F-9411-2D10E6B58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896310" y="3356385"/>
              <a:ext cx="388354" cy="400491"/>
            </a:xfrm>
            <a:prstGeom prst="rect">
              <a:avLst/>
            </a:prstGeom>
          </p:spPr>
        </p:pic>
      </p:grpSp>
      <p:pic>
        <p:nvPicPr>
          <p:cNvPr id="41" name="Graphique 40" descr="Homme en polo">
            <a:extLst>
              <a:ext uri="{FF2B5EF4-FFF2-40B4-BE49-F238E27FC236}">
                <a16:creationId xmlns:a16="http://schemas.microsoft.com/office/drawing/2014/main" id="{2D82959B-FE0A-4575-828B-DDDAEB5CA5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4418972" y="2928751"/>
            <a:ext cx="877755" cy="3174799"/>
          </a:xfrm>
          <a:prstGeom prst="rect">
            <a:avLst/>
          </a:prstGeom>
        </p:spPr>
      </p:pic>
      <p:pic>
        <p:nvPicPr>
          <p:cNvPr id="43" name="Graphique 42" descr="Homme tenant un panneau">
            <a:extLst>
              <a:ext uri="{FF2B5EF4-FFF2-40B4-BE49-F238E27FC236}">
                <a16:creationId xmlns:a16="http://schemas.microsoft.com/office/drawing/2014/main" id="{0952C522-C6EC-4AB5-A850-9B28A17EB9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4587750" y="3224657"/>
            <a:ext cx="1417954" cy="3413463"/>
          </a:xfrm>
          <a:prstGeom prst="rect">
            <a:avLst/>
          </a:prstGeom>
        </p:spPr>
      </p:pic>
      <p:pic>
        <p:nvPicPr>
          <p:cNvPr id="47" name="Graphique 46" descr="Signe pouce en haut avec un remplissage uni">
            <a:extLst>
              <a:ext uri="{FF2B5EF4-FFF2-40B4-BE49-F238E27FC236}">
                <a16:creationId xmlns:a16="http://schemas.microsoft.com/office/drawing/2014/main" id="{A85E1473-97D8-44B6-A4BF-0645B09B4A4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39527" y="4069641"/>
            <a:ext cx="914400" cy="9144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BB6CB27-6CD5-4320-AA28-A5C5350A30BE}"/>
              </a:ext>
            </a:extLst>
          </p:cNvPr>
          <p:cNvSpPr/>
          <p:nvPr/>
        </p:nvSpPr>
        <p:spPr>
          <a:xfrm>
            <a:off x="7403827" y="2148396"/>
            <a:ext cx="1068379" cy="9806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i="1">
                <a:solidFill>
                  <a:schemeClr val="tx1"/>
                </a:solidFill>
              </a:rPr>
              <a:t>Très bonne idée d’avoir pensé à …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4DB3882-5493-46EA-B1FC-EF2CC4C6DD3E}"/>
              </a:ext>
            </a:extLst>
          </p:cNvPr>
          <p:cNvSpPr txBox="1"/>
          <p:nvPr/>
        </p:nvSpPr>
        <p:spPr>
          <a:xfrm>
            <a:off x="7164985" y="3273417"/>
            <a:ext cx="432272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b="1" i="1"/>
              <a:t>Vous marquez </a:t>
            </a:r>
            <a:r>
              <a:rPr lang="fr-FR" sz="2400" b="1" i="1">
                <a:solidFill>
                  <a:srgbClr val="ED7D31"/>
                </a:solidFill>
              </a:rPr>
              <a:t>1 point </a:t>
            </a:r>
            <a:r>
              <a:rPr lang="fr-FR" sz="2400" b="1" i="1"/>
              <a:t>par retour différent récolté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b="1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i="1"/>
              <a:t>1 retour max par personne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i="1"/>
              <a:t>Le retour doit avoir au moins une phrase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i="1"/>
              <a:t>Le retour peut être positif ou négatif ou ni l’un ni l’autre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fr-FR" sz="2400" b="1" i="1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FB39BD-4354-4C3F-9215-035C34453EB8}"/>
              </a:ext>
            </a:extLst>
          </p:cNvPr>
          <p:cNvSpPr/>
          <p:nvPr/>
        </p:nvSpPr>
        <p:spPr>
          <a:xfrm>
            <a:off x="8689953" y="2148396"/>
            <a:ext cx="1068379" cy="9806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i="1">
                <a:solidFill>
                  <a:schemeClr val="tx1"/>
                </a:solidFill>
              </a:rPr>
              <a:t>Pourquoi n’avez vous pas traité la question de …</a:t>
            </a:r>
          </a:p>
        </p:txBody>
      </p:sp>
    </p:spTree>
    <p:extLst>
      <p:ext uri="{BB962C8B-B14F-4D97-AF65-F5344CB8AC3E}">
        <p14:creationId xmlns:p14="http://schemas.microsoft.com/office/powerpoint/2010/main" val="2302889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5">
            <a:extLst>
              <a:ext uri="{FF2B5EF4-FFF2-40B4-BE49-F238E27FC236}">
                <a16:creationId xmlns:a16="http://schemas.microsoft.com/office/drawing/2014/main" id="{C27B7296-48B1-48DB-B094-442DE7BCD2E8}"/>
              </a:ext>
            </a:extLst>
          </p:cNvPr>
          <p:cNvSpPr txBox="1">
            <a:spLocks/>
          </p:cNvSpPr>
          <p:nvPr/>
        </p:nvSpPr>
        <p:spPr>
          <a:xfrm>
            <a:off x="0" y="53267"/>
            <a:ext cx="12192000" cy="1823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b="1" i="1"/>
              <a:t>Aujourd’hui, pour chaque tour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b="1" i="1"/>
              <a:t>Votre limite de temps sera de</a:t>
            </a:r>
            <a:endParaRPr lang="fr-FR" sz="4400" b="1" i="1">
              <a:solidFill>
                <a:srgbClr val="ED7D31"/>
              </a:solidFill>
            </a:endParaRPr>
          </a:p>
        </p:txBody>
      </p:sp>
      <p:sp>
        <p:nvSpPr>
          <p:cNvPr id="5" name="Bulle narrative : ronde 4">
            <a:extLst>
              <a:ext uri="{FF2B5EF4-FFF2-40B4-BE49-F238E27FC236}">
                <a16:creationId xmlns:a16="http://schemas.microsoft.com/office/drawing/2014/main" id="{91AFF44A-33A7-496F-9289-1F917BD53E50}"/>
              </a:ext>
            </a:extLst>
          </p:cNvPr>
          <p:cNvSpPr/>
          <p:nvPr/>
        </p:nvSpPr>
        <p:spPr>
          <a:xfrm>
            <a:off x="3889217" y="3072305"/>
            <a:ext cx="1491449" cy="834501"/>
          </a:xfrm>
          <a:prstGeom prst="wedgeEllipseCallout">
            <a:avLst>
              <a:gd name="adj1" fmla="val -40418"/>
              <a:gd name="adj2" fmla="val 65544"/>
            </a:avLst>
          </a:prstGeom>
          <a:noFill/>
          <a:ln w="57150">
            <a:solidFill>
              <a:srgbClr val="0683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" name="Bulle narrative : ronde 5">
            <a:extLst>
              <a:ext uri="{FF2B5EF4-FFF2-40B4-BE49-F238E27FC236}">
                <a16:creationId xmlns:a16="http://schemas.microsoft.com/office/drawing/2014/main" id="{0909C319-5876-4158-9568-E74399667E48}"/>
              </a:ext>
            </a:extLst>
          </p:cNvPr>
          <p:cNvSpPr/>
          <p:nvPr/>
        </p:nvSpPr>
        <p:spPr>
          <a:xfrm>
            <a:off x="1653214" y="3037643"/>
            <a:ext cx="1491449" cy="1020576"/>
          </a:xfrm>
          <a:prstGeom prst="wedgeEllipseCallout">
            <a:avLst>
              <a:gd name="adj1" fmla="val 35367"/>
              <a:gd name="adj2" fmla="val 71631"/>
            </a:avLst>
          </a:prstGeom>
          <a:noFill/>
          <a:ln w="57150">
            <a:solidFill>
              <a:srgbClr val="0683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tx1"/>
              </a:solidFill>
            </a:endParaRPr>
          </a:p>
        </p:txBody>
      </p:sp>
      <p:pic>
        <p:nvPicPr>
          <p:cNvPr id="7" name="Graphique 6" descr="Ampoule et engrenage avec un remplissage uni">
            <a:extLst>
              <a:ext uri="{FF2B5EF4-FFF2-40B4-BE49-F238E27FC236}">
                <a16:creationId xmlns:a16="http://schemas.microsoft.com/office/drawing/2014/main" id="{03B6CE9A-EDF6-4985-99B9-9881F94F7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4975" y="3469932"/>
            <a:ext cx="914400" cy="914400"/>
          </a:xfrm>
          <a:prstGeom prst="rect">
            <a:avLst/>
          </a:prstGeom>
        </p:spPr>
      </p:pic>
      <p:pic>
        <p:nvPicPr>
          <p:cNvPr id="8" name="Graphique 7" descr="Homme âgé utilisant une cane">
            <a:extLst>
              <a:ext uri="{FF2B5EF4-FFF2-40B4-BE49-F238E27FC236}">
                <a16:creationId xmlns:a16="http://schemas.microsoft.com/office/drawing/2014/main" id="{DBD2C241-7A66-4379-8F1B-ECD070473E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6601" b="63397"/>
          <a:stretch/>
        </p:blipFill>
        <p:spPr>
          <a:xfrm>
            <a:off x="2231269" y="4254685"/>
            <a:ext cx="1147628" cy="1067016"/>
          </a:xfrm>
          <a:prstGeom prst="rect">
            <a:avLst/>
          </a:prstGeom>
        </p:spPr>
      </p:pic>
      <p:pic>
        <p:nvPicPr>
          <p:cNvPr id="9" name="Graphique 8" descr="Femme aux cheveux longs ondulés">
            <a:extLst>
              <a:ext uri="{FF2B5EF4-FFF2-40B4-BE49-F238E27FC236}">
                <a16:creationId xmlns:a16="http://schemas.microsoft.com/office/drawing/2014/main" id="{0FEADB99-7292-4092-B8B0-F6062F0CE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592424" y="4050874"/>
            <a:ext cx="935063" cy="1245379"/>
          </a:xfrm>
          <a:prstGeom prst="rect">
            <a:avLst/>
          </a:prstGeom>
        </p:spPr>
      </p:pic>
      <p:pic>
        <p:nvPicPr>
          <p:cNvPr id="10" name="Graphique 9" descr="Personne portant des rayures">
            <a:extLst>
              <a:ext uri="{FF2B5EF4-FFF2-40B4-BE49-F238E27FC236}">
                <a16:creationId xmlns:a16="http://schemas.microsoft.com/office/drawing/2014/main" id="{A3CC69B5-A9E4-4D18-9745-DC74113B5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3537367" y="4664118"/>
            <a:ext cx="870712" cy="1263966"/>
          </a:xfrm>
          <a:prstGeom prst="rect">
            <a:avLst/>
          </a:prstGeom>
        </p:spPr>
      </p:pic>
      <p:sp>
        <p:nvSpPr>
          <p:cNvPr id="11" name="Bulle narrative : ronde 10">
            <a:extLst>
              <a:ext uri="{FF2B5EF4-FFF2-40B4-BE49-F238E27FC236}">
                <a16:creationId xmlns:a16="http://schemas.microsoft.com/office/drawing/2014/main" id="{5F616BE9-9272-45F9-AD5B-112C1A00952B}"/>
              </a:ext>
            </a:extLst>
          </p:cNvPr>
          <p:cNvSpPr/>
          <p:nvPr/>
        </p:nvSpPr>
        <p:spPr>
          <a:xfrm>
            <a:off x="4527487" y="4286817"/>
            <a:ext cx="2015356" cy="834501"/>
          </a:xfrm>
          <a:prstGeom prst="wedgeEllipseCallout">
            <a:avLst>
              <a:gd name="adj1" fmla="val -62827"/>
              <a:gd name="adj2" fmla="val 47617"/>
            </a:avLst>
          </a:prstGeom>
          <a:noFill/>
          <a:ln w="57150">
            <a:solidFill>
              <a:srgbClr val="0683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pic>
        <p:nvPicPr>
          <p:cNvPr id="13" name="Graphique 12" descr="Chronomètre avec un remplissage uni">
            <a:extLst>
              <a:ext uri="{FF2B5EF4-FFF2-40B4-BE49-F238E27FC236}">
                <a16:creationId xmlns:a16="http://schemas.microsoft.com/office/drawing/2014/main" id="{B8F072A7-603D-4A4F-A354-9DFE68C33D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3053" y="2408808"/>
            <a:ext cx="2794986" cy="279498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36327FF-DB67-4C0C-8001-F912BAB13558}"/>
              </a:ext>
            </a:extLst>
          </p:cNvPr>
          <p:cNvSpPr txBox="1"/>
          <p:nvPr/>
        </p:nvSpPr>
        <p:spPr>
          <a:xfrm>
            <a:off x="7654336" y="5097087"/>
            <a:ext cx="27949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 b="1" i="1">
                <a:solidFill>
                  <a:srgbClr val="ED7D31"/>
                </a:solidFill>
              </a:rPr>
              <a:t>4 minutes</a:t>
            </a:r>
            <a:endParaRPr lang="fr-FR" sz="480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30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D646485-6F94-48F7-9647-616B0F7A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9928"/>
            <a:ext cx="10515600" cy="2852737"/>
          </a:xfrm>
        </p:spPr>
        <p:txBody>
          <a:bodyPr/>
          <a:lstStyle/>
          <a:p>
            <a:pPr algn="ctr"/>
            <a:r>
              <a:rPr lang="en-US" b="1">
                <a:solidFill>
                  <a:srgbClr val="ED7D31"/>
                </a:solidFill>
                <a:latin typeface="+mn-lt"/>
              </a:rPr>
              <a:t>PRÊTS ? </a:t>
            </a:r>
            <a:br>
              <a:rPr lang="en-US" b="1">
                <a:solidFill>
                  <a:srgbClr val="ED7D31"/>
                </a:solidFill>
                <a:latin typeface="+mn-lt"/>
              </a:rPr>
            </a:br>
            <a:br>
              <a:rPr lang="en-US">
                <a:latin typeface="+mn-lt"/>
              </a:rPr>
            </a:br>
            <a:r>
              <a:rPr lang="en-US" b="1" i="1">
                <a:latin typeface="+mn-lt"/>
              </a:rPr>
              <a:t>VOICI LES INFOS DE CONTEXTE</a:t>
            </a:r>
            <a:endParaRPr lang="en-US" b="1" i="1">
              <a:solidFill>
                <a:srgbClr val="ED7D31"/>
              </a:solidFill>
              <a:latin typeface="+mn-lt"/>
            </a:endParaRPr>
          </a:p>
        </p:txBody>
      </p:sp>
      <p:pic>
        <p:nvPicPr>
          <p:cNvPr id="4" name="Graphique 3" descr="Femme portant un tailleur">
            <a:extLst>
              <a:ext uri="{FF2B5EF4-FFF2-40B4-BE49-F238E27FC236}">
                <a16:creationId xmlns:a16="http://schemas.microsoft.com/office/drawing/2014/main" id="{08BB4242-6815-4A3F-8567-12EB5AA83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4187"/>
          <a:stretch/>
        </p:blipFill>
        <p:spPr>
          <a:xfrm flipH="1">
            <a:off x="8196311" y="3284690"/>
            <a:ext cx="4013862" cy="352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01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1E56A93E-C76F-48C9-A047-4F65450E70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4043"/>
            <a:ext cx="12192000" cy="7193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b="1" i="1"/>
              <a:t>TRIMESTRE 1 : </a:t>
            </a:r>
            <a:r>
              <a:rPr lang="fr-FR" sz="4400" b="1" i="1">
                <a:solidFill>
                  <a:srgbClr val="ED7D31"/>
                </a:solidFill>
              </a:rPr>
              <a:t>INSPIRATION</a:t>
            </a:r>
          </a:p>
        </p:txBody>
      </p:sp>
      <p:graphicFrame>
        <p:nvGraphicFramePr>
          <p:cNvPr id="10" name="Tableau 2">
            <a:extLst>
              <a:ext uri="{FF2B5EF4-FFF2-40B4-BE49-F238E27FC236}">
                <a16:creationId xmlns:a16="http://schemas.microsoft.com/office/drawing/2014/main" id="{4D679548-DCA3-4333-AFA2-61EC3C70A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442392"/>
              </p:ext>
            </p:extLst>
          </p:nvPr>
        </p:nvGraphicFramePr>
        <p:xfrm>
          <a:off x="1003177" y="909872"/>
          <a:ext cx="10335735" cy="553087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245">
                  <a:extLst>
                    <a:ext uri="{9D8B030D-6E8A-4147-A177-3AD203B41FA5}">
                      <a16:colId xmlns:a16="http://schemas.microsoft.com/office/drawing/2014/main" val="2830177563"/>
                    </a:ext>
                  </a:extLst>
                </a:gridCol>
                <a:gridCol w="3445245">
                  <a:extLst>
                    <a:ext uri="{9D8B030D-6E8A-4147-A177-3AD203B41FA5}">
                      <a16:colId xmlns:a16="http://schemas.microsoft.com/office/drawing/2014/main" val="3437857015"/>
                    </a:ext>
                  </a:extLst>
                </a:gridCol>
                <a:gridCol w="3445245">
                  <a:extLst>
                    <a:ext uri="{9D8B030D-6E8A-4147-A177-3AD203B41FA5}">
                      <a16:colId xmlns:a16="http://schemas.microsoft.com/office/drawing/2014/main" val="3426678713"/>
                    </a:ext>
                  </a:extLst>
                </a:gridCol>
              </a:tblGrid>
              <a:tr h="493057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VAGUE DE DÉPART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ETAT DES MEMBRES RESTANTS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DEMANDE DES MEMBRES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949769"/>
                  </a:ext>
                </a:extLst>
              </a:tr>
              <a:tr h="2068671"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« Nous n’avons jamais demandé à être inscrits, au revoir ! »</a:t>
                      </a:r>
                    </a:p>
                    <a:p>
                      <a:pPr algn="ctr"/>
                      <a:endParaRPr lang="fr-FR" sz="1600" b="1" i="1"/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« On est une majorité à ne quasiment rien savoir du sujet ! »</a:t>
                      </a:r>
                    </a:p>
                    <a:p>
                      <a:pPr algn="ctr"/>
                      <a:endParaRPr lang="fr-FR" sz="1600"/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« Donnez nous quelque chose qui vaut le détour et donne envie »</a:t>
                      </a:r>
                    </a:p>
                    <a:p>
                      <a:pPr algn="ctr"/>
                      <a:endParaRPr lang="fr-FR" sz="1600" b="1" i="1"/>
                    </a:p>
                  </a:txBody>
                  <a:tcPr marL="77518" marR="77518" marT="38759" marB="38759" anchor="b"/>
                </a:tc>
                <a:extLst>
                  <a:ext uri="{0D108BD9-81ED-4DB2-BD59-A6C34878D82A}">
                    <a16:rowId xmlns:a16="http://schemas.microsoft.com/office/drawing/2014/main" val="2007634863"/>
                  </a:ext>
                </a:extLst>
              </a:tr>
              <a:tr h="493057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TYPE DE TEMPS INVESTI </a:t>
                      </a:r>
                    </a:p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PAR LES MEMBRES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RELATIONS AVEC LES COMMUNAUTÉS EXISTANTES (MÉTIER, PRATIQUE, …)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EXEMPLES D’ACTIVITÉS </a:t>
                      </a:r>
                    </a:p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(Si vous êtes en panne d’idées) 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7872"/>
                  </a:ext>
                </a:extLst>
              </a:tr>
              <a:tr h="2068671"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100% en temps perso </a:t>
                      </a:r>
                    </a:p>
                    <a:p>
                      <a:pPr algn="ctr"/>
                      <a:endParaRPr lang="fr-FR" sz="1600"/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algn="ctr"/>
                      <a:endParaRPr lang="fr-FR" sz="1600" b="1" i="1"/>
                    </a:p>
                    <a:p>
                      <a:pPr algn="ctr"/>
                      <a:r>
                        <a:rPr lang="fr-FR" sz="1600" b="1" i="1"/>
                        <a:t>Communauté de pratique : </a:t>
                      </a:r>
                    </a:p>
                    <a:p>
                      <a:pPr algn="ctr"/>
                      <a:r>
                        <a:rPr lang="fr-FR" sz="1600" b="1" i="1"/>
                        <a:t>« On peut accueillir un événement si votre sujet s’y prête bien »</a:t>
                      </a:r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Présentation de cas d’usages extrêmes d’XYZ (pour discuter ensuite de cas plus modérés)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Article sur les meilleurs succès du changement XYZ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 err="1">
                          <a:solidFill>
                            <a:srgbClr val="0683AA"/>
                          </a:solidFill>
                        </a:rPr>
                        <a:t>Talks</a:t>
                      </a: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 inspirants sensibilisant à XYZ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Serious Games d’introduction au sujet XYZ</a:t>
                      </a:r>
                    </a:p>
                  </a:txBody>
                  <a:tcPr marL="77518" marR="77518" marT="38759" marB="38759"/>
                </a:tc>
                <a:extLst>
                  <a:ext uri="{0D108BD9-81ED-4DB2-BD59-A6C34878D82A}">
                    <a16:rowId xmlns:a16="http://schemas.microsoft.com/office/drawing/2014/main" val="641796624"/>
                  </a:ext>
                </a:extLst>
              </a:tr>
            </a:tbl>
          </a:graphicData>
        </a:graphic>
      </p:graphicFrame>
      <p:pic>
        <p:nvPicPr>
          <p:cNvPr id="3" name="Graphique 2" descr="Visage en colère avec remplissage uni avec un remplissage uni">
            <a:extLst>
              <a:ext uri="{FF2B5EF4-FFF2-40B4-BE49-F238E27FC236}">
                <a16:creationId xmlns:a16="http://schemas.microsoft.com/office/drawing/2014/main" id="{C50BEE4F-58A5-4C47-92D9-BB7F9936D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1374" y="1520084"/>
            <a:ext cx="1159603" cy="1159603"/>
          </a:xfrm>
          <a:prstGeom prst="rect">
            <a:avLst/>
          </a:prstGeom>
        </p:spPr>
      </p:pic>
      <p:pic>
        <p:nvPicPr>
          <p:cNvPr id="5" name="Graphique 4" descr="Sphères de Harvey 100% avec un remplissage uni">
            <a:extLst>
              <a:ext uri="{FF2B5EF4-FFF2-40B4-BE49-F238E27FC236}">
                <a16:creationId xmlns:a16="http://schemas.microsoft.com/office/drawing/2014/main" id="{D3B7E128-273B-4967-BC7B-F55FA49F2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1374" y="4471085"/>
            <a:ext cx="1197006" cy="1197006"/>
          </a:xfrm>
          <a:prstGeom prst="rect">
            <a:avLst/>
          </a:prstGeom>
        </p:spPr>
      </p:pic>
      <p:pic>
        <p:nvPicPr>
          <p:cNvPr id="7" name="Graphique 6" descr="Visage nerveux à remplissage uni avec un remplissage uni">
            <a:extLst>
              <a:ext uri="{FF2B5EF4-FFF2-40B4-BE49-F238E27FC236}">
                <a16:creationId xmlns:a16="http://schemas.microsoft.com/office/drawing/2014/main" id="{FFCD5165-DEDA-4C06-9F4F-624DF6B486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43714" y="1520084"/>
            <a:ext cx="1159603" cy="1159603"/>
          </a:xfrm>
          <a:prstGeom prst="rect">
            <a:avLst/>
          </a:prstGeom>
        </p:spPr>
      </p:pic>
      <p:pic>
        <p:nvPicPr>
          <p:cNvPr id="9" name="Graphique 8" descr="Signe pouce en haut avec un remplissage uni">
            <a:extLst>
              <a:ext uri="{FF2B5EF4-FFF2-40B4-BE49-F238E27FC236}">
                <a16:creationId xmlns:a16="http://schemas.microsoft.com/office/drawing/2014/main" id="{195B30FA-36D1-4D69-947C-D46688135A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2541" y="4391186"/>
            <a:ext cx="1197006" cy="1197006"/>
          </a:xfrm>
          <a:prstGeom prst="rect">
            <a:avLst/>
          </a:prstGeom>
        </p:spPr>
      </p:pic>
      <p:pic>
        <p:nvPicPr>
          <p:cNvPr id="12" name="Graphique 11" descr="Questions avec un remplissage uni">
            <a:extLst>
              <a:ext uri="{FF2B5EF4-FFF2-40B4-BE49-F238E27FC236}">
                <a16:creationId xmlns:a16="http://schemas.microsoft.com/office/drawing/2014/main" id="{491D80A6-0189-4F63-AE5E-2FC72C271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72542" y="1520084"/>
            <a:ext cx="1159603" cy="115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11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1E56A93E-C76F-48C9-A047-4F65450E70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4043"/>
            <a:ext cx="12192000" cy="7193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b="1" i="1"/>
              <a:t>TRIMESTRE 2 : </a:t>
            </a:r>
            <a:r>
              <a:rPr lang="fr-FR" sz="4400" b="1" i="1">
                <a:solidFill>
                  <a:srgbClr val="ED7D31"/>
                </a:solidFill>
              </a:rPr>
              <a:t>COLLECTE</a:t>
            </a:r>
          </a:p>
        </p:txBody>
      </p:sp>
      <p:graphicFrame>
        <p:nvGraphicFramePr>
          <p:cNvPr id="10" name="Tableau 2">
            <a:extLst>
              <a:ext uri="{FF2B5EF4-FFF2-40B4-BE49-F238E27FC236}">
                <a16:creationId xmlns:a16="http://schemas.microsoft.com/office/drawing/2014/main" id="{4D679548-DCA3-4333-AFA2-61EC3C70A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014743"/>
              </p:ext>
            </p:extLst>
          </p:nvPr>
        </p:nvGraphicFramePr>
        <p:xfrm>
          <a:off x="1003177" y="909872"/>
          <a:ext cx="10335735" cy="57342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245">
                  <a:extLst>
                    <a:ext uri="{9D8B030D-6E8A-4147-A177-3AD203B41FA5}">
                      <a16:colId xmlns:a16="http://schemas.microsoft.com/office/drawing/2014/main" val="2830177563"/>
                    </a:ext>
                  </a:extLst>
                </a:gridCol>
                <a:gridCol w="3445245">
                  <a:extLst>
                    <a:ext uri="{9D8B030D-6E8A-4147-A177-3AD203B41FA5}">
                      <a16:colId xmlns:a16="http://schemas.microsoft.com/office/drawing/2014/main" val="3437857015"/>
                    </a:ext>
                  </a:extLst>
                </a:gridCol>
                <a:gridCol w="3445245">
                  <a:extLst>
                    <a:ext uri="{9D8B030D-6E8A-4147-A177-3AD203B41FA5}">
                      <a16:colId xmlns:a16="http://schemas.microsoft.com/office/drawing/2014/main" val="3426678713"/>
                    </a:ext>
                  </a:extLst>
                </a:gridCol>
              </a:tblGrid>
              <a:tr h="493057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VAGUE DE DÉPART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ETAT DES MEMBRES RESTANTS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DEMANDE DES MEMBRES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949769"/>
                  </a:ext>
                </a:extLst>
              </a:tr>
              <a:tr h="2068671"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« On était juste là par curiosité ! »</a:t>
                      </a:r>
                    </a:p>
                    <a:p>
                      <a:pPr algn="ctr"/>
                      <a:endParaRPr lang="fr-FR" sz="1600" b="1" i="1"/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« L’application est encore floue pour nous, en quoi ça nous concerne ? »</a:t>
                      </a:r>
                    </a:p>
                    <a:p>
                      <a:pPr algn="ctr"/>
                      <a:endParaRPr lang="fr-FR" sz="1600"/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« On aimerait qu’on prenne en compte nos réalités plutôt que vos fantasmes»</a:t>
                      </a:r>
                    </a:p>
                    <a:p>
                      <a:pPr algn="ctr"/>
                      <a:endParaRPr lang="fr-FR" sz="1600" b="1" i="1"/>
                    </a:p>
                  </a:txBody>
                  <a:tcPr marL="77518" marR="77518" marT="38759" marB="38759" anchor="b"/>
                </a:tc>
                <a:extLst>
                  <a:ext uri="{0D108BD9-81ED-4DB2-BD59-A6C34878D82A}">
                    <a16:rowId xmlns:a16="http://schemas.microsoft.com/office/drawing/2014/main" val="2007634863"/>
                  </a:ext>
                </a:extLst>
              </a:tr>
              <a:tr h="493057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TYPE DE TEMPS INVESTI </a:t>
                      </a:r>
                    </a:p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PAR LES MEMBRES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RELATIONS AVEC LES COMMUNAUTÉS EXISTANTES (MÉTIER, PRATIQUE, …)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EXEMPLES D’ACTIVITÉS </a:t>
                      </a:r>
                    </a:p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(Si vous êtes en panne d’idées) 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7872"/>
                  </a:ext>
                </a:extLst>
              </a:tr>
              <a:tr h="2068671"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98-100% en temps perso</a:t>
                      </a:r>
                    </a:p>
                    <a:p>
                      <a:pPr algn="ctr"/>
                      <a:r>
                        <a:rPr lang="fr-FR" sz="1600" b="1" i="1"/>
                        <a:t>0-2% en temps pro </a:t>
                      </a:r>
                    </a:p>
                    <a:p>
                      <a:pPr algn="ctr"/>
                      <a:endParaRPr lang="fr-FR" sz="1600"/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Communauté métier : </a:t>
                      </a:r>
                    </a:p>
                    <a:p>
                      <a:pPr algn="ctr"/>
                      <a:r>
                        <a:rPr lang="fr-FR" sz="1600" b="1" i="1"/>
                        <a:t>« On peut vous aider avec nos listes de contacts et membres fidèles »</a:t>
                      </a:r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Atelier de collecte « </a:t>
                      </a:r>
                      <a:r>
                        <a:rPr lang="fr-FR" sz="1600" i="1" err="1">
                          <a:solidFill>
                            <a:srgbClr val="0683AA"/>
                          </a:solidFill>
                        </a:rPr>
                        <a:t>What’s</a:t>
                      </a: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 In It For Me ? » / SWOT 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Atelier modélisation de cas d’usages réels (Value Stream </a:t>
                      </a:r>
                      <a:r>
                        <a:rPr lang="fr-FR" sz="1600" i="1" err="1">
                          <a:solidFill>
                            <a:srgbClr val="0683AA"/>
                          </a:solidFill>
                        </a:rPr>
                        <a:t>Map</a:t>
                      </a: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Présentation d’exemples sectoriels plus proches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Ateliers Design </a:t>
                      </a:r>
                      <a:r>
                        <a:rPr lang="fr-FR" sz="1600" i="1" err="1">
                          <a:solidFill>
                            <a:srgbClr val="0683AA"/>
                          </a:solidFill>
                        </a:rPr>
                        <a:t>Thinking</a:t>
                      </a:r>
                      <a:endParaRPr lang="fr-FR" sz="1600" i="1">
                        <a:solidFill>
                          <a:srgbClr val="0683AA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Team Building pour connaissance mutuelle dans la communauté</a:t>
                      </a:r>
                    </a:p>
                  </a:txBody>
                  <a:tcPr marL="77518" marR="77518" marT="38759" marB="38759"/>
                </a:tc>
                <a:extLst>
                  <a:ext uri="{0D108BD9-81ED-4DB2-BD59-A6C34878D82A}">
                    <a16:rowId xmlns:a16="http://schemas.microsoft.com/office/drawing/2014/main" val="641796624"/>
                  </a:ext>
                </a:extLst>
              </a:tr>
            </a:tbl>
          </a:graphicData>
        </a:graphic>
      </p:graphicFrame>
      <p:pic>
        <p:nvPicPr>
          <p:cNvPr id="4" name="Graphique 3" descr="Sphères de Harvey 95% avec un remplissage uni">
            <a:extLst>
              <a:ext uri="{FF2B5EF4-FFF2-40B4-BE49-F238E27FC236}">
                <a16:creationId xmlns:a16="http://schemas.microsoft.com/office/drawing/2014/main" id="{EF223C5F-2B54-42F9-9832-F283C7810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1099" y="4500238"/>
            <a:ext cx="1312416" cy="1312416"/>
          </a:xfrm>
          <a:prstGeom prst="rect">
            <a:avLst/>
          </a:prstGeom>
        </p:spPr>
      </p:pic>
      <p:pic>
        <p:nvPicPr>
          <p:cNvPr id="8" name="Graphique 7" descr="Carnet d'adresses avec un remplissage uni">
            <a:extLst>
              <a:ext uri="{FF2B5EF4-FFF2-40B4-BE49-F238E27FC236}">
                <a16:creationId xmlns:a16="http://schemas.microsoft.com/office/drawing/2014/main" id="{A1329B38-47E1-4E4C-9B3C-E53ACAEA1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2087" y="4384829"/>
            <a:ext cx="1427825" cy="1427825"/>
          </a:xfrm>
          <a:prstGeom prst="rect">
            <a:avLst/>
          </a:prstGeom>
        </p:spPr>
      </p:pic>
      <p:pic>
        <p:nvPicPr>
          <p:cNvPr id="15" name="Graphique 14" descr="Visage confus avec remplissage solide avec un remplissage uni">
            <a:extLst>
              <a:ext uri="{FF2B5EF4-FFF2-40B4-BE49-F238E27FC236}">
                <a16:creationId xmlns:a16="http://schemas.microsoft.com/office/drawing/2014/main" id="{240AE433-778F-4819-9E83-F8AC7A1AE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5427" y="1437443"/>
            <a:ext cx="1260628" cy="1260628"/>
          </a:xfrm>
          <a:prstGeom prst="rect">
            <a:avLst/>
          </a:prstGeom>
        </p:spPr>
      </p:pic>
      <p:pic>
        <p:nvPicPr>
          <p:cNvPr id="17" name="Graphique 16" descr="Visage neutre avec remplissage solide avec un remplissage uni">
            <a:extLst>
              <a:ext uri="{FF2B5EF4-FFF2-40B4-BE49-F238E27FC236}">
                <a16:creationId xmlns:a16="http://schemas.microsoft.com/office/drawing/2014/main" id="{B0CAC519-8185-4AF1-BA0F-D87FCA079D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72524" y="1437443"/>
            <a:ext cx="1260628" cy="1260628"/>
          </a:xfrm>
          <a:prstGeom prst="rect">
            <a:avLst/>
          </a:prstGeom>
        </p:spPr>
      </p:pic>
      <p:pic>
        <p:nvPicPr>
          <p:cNvPr id="19" name="Graphique 18" descr="Visage tirant la langue à remplissage solide avec un remplissage uni">
            <a:extLst>
              <a:ext uri="{FF2B5EF4-FFF2-40B4-BE49-F238E27FC236}">
                <a16:creationId xmlns:a16="http://schemas.microsoft.com/office/drawing/2014/main" id="{921C6D25-B20A-4F10-B779-92BA175520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7833" y="1455616"/>
            <a:ext cx="1249150" cy="124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63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1E56A93E-C76F-48C9-A047-4F65450E70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4043"/>
            <a:ext cx="12192000" cy="7193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b="1" i="1"/>
              <a:t>TRIMESTRE 3 : </a:t>
            </a:r>
            <a:r>
              <a:rPr lang="fr-FR" sz="4400" b="1" i="1">
                <a:solidFill>
                  <a:srgbClr val="ED7D31"/>
                </a:solidFill>
              </a:rPr>
              <a:t>INITIATION</a:t>
            </a:r>
          </a:p>
        </p:txBody>
      </p:sp>
      <p:graphicFrame>
        <p:nvGraphicFramePr>
          <p:cNvPr id="10" name="Tableau 2">
            <a:extLst>
              <a:ext uri="{FF2B5EF4-FFF2-40B4-BE49-F238E27FC236}">
                <a16:creationId xmlns:a16="http://schemas.microsoft.com/office/drawing/2014/main" id="{4D679548-DCA3-4333-AFA2-61EC3C70A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91758"/>
              </p:ext>
            </p:extLst>
          </p:nvPr>
        </p:nvGraphicFramePr>
        <p:xfrm>
          <a:off x="1003177" y="909872"/>
          <a:ext cx="10335735" cy="553087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245">
                  <a:extLst>
                    <a:ext uri="{9D8B030D-6E8A-4147-A177-3AD203B41FA5}">
                      <a16:colId xmlns:a16="http://schemas.microsoft.com/office/drawing/2014/main" val="2830177563"/>
                    </a:ext>
                  </a:extLst>
                </a:gridCol>
                <a:gridCol w="3445245">
                  <a:extLst>
                    <a:ext uri="{9D8B030D-6E8A-4147-A177-3AD203B41FA5}">
                      <a16:colId xmlns:a16="http://schemas.microsoft.com/office/drawing/2014/main" val="3437857015"/>
                    </a:ext>
                  </a:extLst>
                </a:gridCol>
                <a:gridCol w="3445245">
                  <a:extLst>
                    <a:ext uri="{9D8B030D-6E8A-4147-A177-3AD203B41FA5}">
                      <a16:colId xmlns:a16="http://schemas.microsoft.com/office/drawing/2014/main" val="3426678713"/>
                    </a:ext>
                  </a:extLst>
                </a:gridCol>
              </a:tblGrid>
              <a:tr h="493057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VAGUE DE DÉPART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ETAT DES MEMBRES RESTANTS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DEMANDE DES MEMBRES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949769"/>
                  </a:ext>
                </a:extLst>
              </a:tr>
              <a:tr h="2068671"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« Ce changement n’a pas l’air de nous concerner tout de suite »</a:t>
                      </a:r>
                    </a:p>
                    <a:p>
                      <a:pPr algn="ctr"/>
                      <a:endParaRPr lang="fr-FR" sz="1600" b="1" i="1"/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« Notre management nous a demandé de nous y mettre mais on ne sait pas comment ni avec quels moyens »</a:t>
                      </a:r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« On aimerait se sentir accompagnés »</a:t>
                      </a:r>
                    </a:p>
                    <a:p>
                      <a:pPr algn="ctr"/>
                      <a:endParaRPr lang="fr-FR" sz="1600" b="1" i="1"/>
                    </a:p>
                  </a:txBody>
                  <a:tcPr marL="77518" marR="77518" marT="38759" marB="38759" anchor="b"/>
                </a:tc>
                <a:extLst>
                  <a:ext uri="{0D108BD9-81ED-4DB2-BD59-A6C34878D82A}">
                    <a16:rowId xmlns:a16="http://schemas.microsoft.com/office/drawing/2014/main" val="2007634863"/>
                  </a:ext>
                </a:extLst>
              </a:tr>
              <a:tr h="493057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TYPE DE TEMPS INVESTI </a:t>
                      </a:r>
                    </a:p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PAR LES MEMBRES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RELATIONS AVEC LES COMMUNAUTÉS EXISTANTES (MÉTIER, PRATIQUE, …)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EXEMPLES D’ACTIVITÉS </a:t>
                      </a:r>
                    </a:p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(Si vous êtes en panne d’idées) 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7872"/>
                  </a:ext>
                </a:extLst>
              </a:tr>
              <a:tr h="2068671"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95-100% en temps perso</a:t>
                      </a:r>
                    </a:p>
                    <a:p>
                      <a:pPr algn="ctr"/>
                      <a:r>
                        <a:rPr lang="fr-FR" sz="1600" b="1" i="1"/>
                        <a:t>0-5% en temps pro </a:t>
                      </a:r>
                    </a:p>
                    <a:p>
                      <a:pPr algn="ctr"/>
                      <a:endParaRPr lang="fr-FR" sz="1600"/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Communauté de pratique : </a:t>
                      </a:r>
                    </a:p>
                    <a:p>
                      <a:pPr algn="ctr"/>
                      <a:r>
                        <a:rPr lang="fr-FR" sz="1600" b="1" i="1"/>
                        <a:t>«C’est trop loin par rapport à nos propres plans initiaux.»</a:t>
                      </a:r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FAQ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Organisation de </a:t>
                      </a:r>
                      <a:r>
                        <a:rPr lang="fr-FR" sz="1600" i="1" err="1">
                          <a:solidFill>
                            <a:srgbClr val="0683AA"/>
                          </a:solidFill>
                        </a:rPr>
                        <a:t>Shadowing</a:t>
                      </a:r>
                      <a:endParaRPr lang="fr-FR" sz="1600" i="1">
                        <a:solidFill>
                          <a:srgbClr val="0683AA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Consulter de la documentation et des tutos ensemble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Rôles d’ambassadeurs « Instructeurs»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Premiers retours d’expérience</a:t>
                      </a:r>
                    </a:p>
                  </a:txBody>
                  <a:tcPr marL="77518" marR="77518" marT="38759" marB="38759"/>
                </a:tc>
                <a:extLst>
                  <a:ext uri="{0D108BD9-81ED-4DB2-BD59-A6C34878D82A}">
                    <a16:rowId xmlns:a16="http://schemas.microsoft.com/office/drawing/2014/main" val="641796624"/>
                  </a:ext>
                </a:extLst>
              </a:tr>
            </a:tbl>
          </a:graphicData>
        </a:graphic>
      </p:graphicFrame>
      <p:pic>
        <p:nvPicPr>
          <p:cNvPr id="3" name="Graphique 2" descr="Sphères de Harvey 90% avec un remplissage uni">
            <a:extLst>
              <a:ext uri="{FF2B5EF4-FFF2-40B4-BE49-F238E27FC236}">
                <a16:creationId xmlns:a16="http://schemas.microsoft.com/office/drawing/2014/main" id="{E09AC972-D38A-42E5-929E-0FB19FC30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2577" y="4482482"/>
            <a:ext cx="1312417" cy="1312417"/>
          </a:xfrm>
          <a:prstGeom prst="rect">
            <a:avLst/>
          </a:prstGeom>
        </p:spPr>
      </p:pic>
      <p:pic>
        <p:nvPicPr>
          <p:cNvPr id="15" name="Graphique 14" descr="Aspiration avec un remplissage uni">
            <a:extLst>
              <a:ext uri="{FF2B5EF4-FFF2-40B4-BE49-F238E27FC236}">
                <a16:creationId xmlns:a16="http://schemas.microsoft.com/office/drawing/2014/main" id="{E5AB4A98-6983-4DED-A043-D67FCEF7E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5223" y="1542495"/>
            <a:ext cx="1084556" cy="1084556"/>
          </a:xfrm>
          <a:prstGeom prst="rect">
            <a:avLst/>
          </a:prstGeom>
        </p:spPr>
      </p:pic>
      <p:pic>
        <p:nvPicPr>
          <p:cNvPr id="17" name="Graphique 16" descr="Priorités avec un remplissage uni">
            <a:extLst>
              <a:ext uri="{FF2B5EF4-FFF2-40B4-BE49-F238E27FC236}">
                <a16:creationId xmlns:a16="http://schemas.microsoft.com/office/drawing/2014/main" id="{B94ECD99-E678-4340-954F-123B70196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2577" y="1461118"/>
            <a:ext cx="1084557" cy="1084557"/>
          </a:xfrm>
          <a:prstGeom prst="rect">
            <a:avLst/>
          </a:prstGeom>
        </p:spPr>
      </p:pic>
      <p:pic>
        <p:nvPicPr>
          <p:cNvPr id="19" name="Graphique 18" descr="Couronne d'utilisateur féminine avec un remplissage uni">
            <a:extLst>
              <a:ext uri="{FF2B5EF4-FFF2-40B4-BE49-F238E27FC236}">
                <a16:creationId xmlns:a16="http://schemas.microsoft.com/office/drawing/2014/main" id="{34918BB8-601F-4BAD-92BB-D0F5597AC7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619" y="1542495"/>
            <a:ext cx="1157380" cy="1157380"/>
          </a:xfrm>
          <a:prstGeom prst="rect">
            <a:avLst/>
          </a:prstGeom>
        </p:spPr>
      </p:pic>
      <p:pic>
        <p:nvPicPr>
          <p:cNvPr id="21" name="Graphique 20" descr="Diagramme de Gantt avec un remplissage uni">
            <a:extLst>
              <a:ext uri="{FF2B5EF4-FFF2-40B4-BE49-F238E27FC236}">
                <a16:creationId xmlns:a16="http://schemas.microsoft.com/office/drawing/2014/main" id="{107D9633-3943-4F0E-BABA-8A29C39321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5619" y="4482482"/>
            <a:ext cx="1157380" cy="115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70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1E56A93E-C76F-48C9-A047-4F65450E70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4043"/>
            <a:ext cx="12192000" cy="7193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b="1" i="1"/>
              <a:t>TRIMESTRE 4 : </a:t>
            </a:r>
            <a:r>
              <a:rPr lang="fr-FR" sz="4400" b="1" i="1">
                <a:solidFill>
                  <a:srgbClr val="ED7D31"/>
                </a:solidFill>
              </a:rPr>
              <a:t>CHOC DE LA RÉALITÉ</a:t>
            </a:r>
          </a:p>
        </p:txBody>
      </p:sp>
      <p:graphicFrame>
        <p:nvGraphicFramePr>
          <p:cNvPr id="10" name="Tableau 2">
            <a:extLst>
              <a:ext uri="{FF2B5EF4-FFF2-40B4-BE49-F238E27FC236}">
                <a16:creationId xmlns:a16="http://schemas.microsoft.com/office/drawing/2014/main" id="{4D679548-DCA3-4333-AFA2-61EC3C70A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04957"/>
              </p:ext>
            </p:extLst>
          </p:nvPr>
        </p:nvGraphicFramePr>
        <p:xfrm>
          <a:off x="1003177" y="909872"/>
          <a:ext cx="10335735" cy="553087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245">
                  <a:extLst>
                    <a:ext uri="{9D8B030D-6E8A-4147-A177-3AD203B41FA5}">
                      <a16:colId xmlns:a16="http://schemas.microsoft.com/office/drawing/2014/main" val="2830177563"/>
                    </a:ext>
                  </a:extLst>
                </a:gridCol>
                <a:gridCol w="3445245">
                  <a:extLst>
                    <a:ext uri="{9D8B030D-6E8A-4147-A177-3AD203B41FA5}">
                      <a16:colId xmlns:a16="http://schemas.microsoft.com/office/drawing/2014/main" val="3437857015"/>
                    </a:ext>
                  </a:extLst>
                </a:gridCol>
                <a:gridCol w="3445245">
                  <a:extLst>
                    <a:ext uri="{9D8B030D-6E8A-4147-A177-3AD203B41FA5}">
                      <a16:colId xmlns:a16="http://schemas.microsoft.com/office/drawing/2014/main" val="3426678713"/>
                    </a:ext>
                  </a:extLst>
                </a:gridCol>
              </a:tblGrid>
              <a:tr h="493057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VAGUE DE DÉPART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ETAT DES MEMBRES RESTANTS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DEMANDE DES MEMBRES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949769"/>
                  </a:ext>
                </a:extLst>
              </a:tr>
              <a:tr h="2068671"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« C’est trop difficile, ça ne vaut pas le coup d’investir plus d’énergie »</a:t>
                      </a:r>
                    </a:p>
                    <a:p>
                      <a:pPr algn="ctr"/>
                      <a:endParaRPr lang="fr-FR" sz="1600" b="1" i="1"/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« C’est beaucoup moins facile dans la réalité du terrain que dans des ateliers avec vous ! »</a:t>
                      </a:r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« Aidez nous à traverser toutes les difficultés d’une mise en œuvre réelle»</a:t>
                      </a:r>
                    </a:p>
                    <a:p>
                      <a:pPr algn="ctr"/>
                      <a:endParaRPr lang="fr-FR" sz="1600" b="1" i="1"/>
                    </a:p>
                  </a:txBody>
                  <a:tcPr marL="77518" marR="77518" marT="38759" marB="38759" anchor="b"/>
                </a:tc>
                <a:extLst>
                  <a:ext uri="{0D108BD9-81ED-4DB2-BD59-A6C34878D82A}">
                    <a16:rowId xmlns:a16="http://schemas.microsoft.com/office/drawing/2014/main" val="2007634863"/>
                  </a:ext>
                </a:extLst>
              </a:tr>
              <a:tr h="493057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TYPE DE TEMPS INVESTI </a:t>
                      </a:r>
                    </a:p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PAR LES MEMBRES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RELATIONS AVEC LES COMMUNAUTÉS EXISTANTES (MÉTIER, PRATIQUE, …)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EXEMPLES D’ACTIVITÉS </a:t>
                      </a:r>
                    </a:p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(Si vous êtes en panne d’idées) 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7872"/>
                  </a:ext>
                </a:extLst>
              </a:tr>
              <a:tr h="2068671"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98-100% en temps perso</a:t>
                      </a:r>
                    </a:p>
                    <a:p>
                      <a:pPr algn="ctr"/>
                      <a:r>
                        <a:rPr lang="fr-FR" sz="1600" b="1" i="1"/>
                        <a:t>0-2% en temps pro </a:t>
                      </a:r>
                    </a:p>
                    <a:p>
                      <a:pPr algn="ctr"/>
                      <a:endParaRPr lang="fr-FR" sz="1600"/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Communauté métier : </a:t>
                      </a:r>
                    </a:p>
                    <a:p>
                      <a:pPr algn="ctr"/>
                      <a:r>
                        <a:rPr lang="fr-FR" sz="1600" b="1" i="1"/>
                        <a:t>«Cela ne semble pas vraiment marcher, prenons un peu de distance.»</a:t>
                      </a:r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Dojos avancés, revues entre pairs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Groupes d’intervision / de codéveloppement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Moments pour relâcher la pression (sorties, …)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Boîte à idées plus fine, liste plus fine de cas d’usages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Ambassadeurs « Support »</a:t>
                      </a:r>
                    </a:p>
                  </a:txBody>
                  <a:tcPr marL="77518" marR="77518" marT="38759" marB="38759"/>
                </a:tc>
                <a:extLst>
                  <a:ext uri="{0D108BD9-81ED-4DB2-BD59-A6C34878D82A}">
                    <a16:rowId xmlns:a16="http://schemas.microsoft.com/office/drawing/2014/main" val="641796624"/>
                  </a:ext>
                </a:extLst>
              </a:tr>
            </a:tbl>
          </a:graphicData>
        </a:graphic>
      </p:graphicFrame>
      <p:pic>
        <p:nvPicPr>
          <p:cNvPr id="4" name="Graphique 3" descr="Batterie plate avec un remplissage uni">
            <a:extLst>
              <a:ext uri="{FF2B5EF4-FFF2-40B4-BE49-F238E27FC236}">
                <a16:creationId xmlns:a16="http://schemas.microsoft.com/office/drawing/2014/main" id="{C057D811-3E5C-42A3-92CD-CD824B60C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7732" y="1409329"/>
            <a:ext cx="1339048" cy="1339048"/>
          </a:xfrm>
          <a:prstGeom prst="rect">
            <a:avLst/>
          </a:prstGeom>
        </p:spPr>
      </p:pic>
      <p:pic>
        <p:nvPicPr>
          <p:cNvPr id="12" name="Graphique 11" descr="Escalade avec un remplissage uni">
            <a:extLst>
              <a:ext uri="{FF2B5EF4-FFF2-40B4-BE49-F238E27FC236}">
                <a16:creationId xmlns:a16="http://schemas.microsoft.com/office/drawing/2014/main" id="{0BEF0573-E46D-4B8E-833A-2632A4D21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9538" y="1512902"/>
            <a:ext cx="1106011" cy="1106011"/>
          </a:xfrm>
          <a:prstGeom prst="rect">
            <a:avLst/>
          </a:prstGeom>
        </p:spPr>
      </p:pic>
      <p:pic>
        <p:nvPicPr>
          <p:cNvPr id="14" name="Graphique 13" descr="Bouée de sauvetage avec un remplissage uni">
            <a:extLst>
              <a:ext uri="{FF2B5EF4-FFF2-40B4-BE49-F238E27FC236}">
                <a16:creationId xmlns:a16="http://schemas.microsoft.com/office/drawing/2014/main" id="{7452DFA8-FC92-496F-A1D7-4E4B0B137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16268" y="1409329"/>
            <a:ext cx="1339048" cy="1339048"/>
          </a:xfrm>
          <a:prstGeom prst="rect">
            <a:avLst/>
          </a:prstGeom>
        </p:spPr>
      </p:pic>
      <p:pic>
        <p:nvPicPr>
          <p:cNvPr id="19" name="Graphique 18" descr="Marcher avec un remplissage uni">
            <a:extLst>
              <a:ext uri="{FF2B5EF4-FFF2-40B4-BE49-F238E27FC236}">
                <a16:creationId xmlns:a16="http://schemas.microsoft.com/office/drawing/2014/main" id="{945BDE01-6F8E-4C87-A24F-D6CAAE037B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4569780"/>
            <a:ext cx="914400" cy="914400"/>
          </a:xfrm>
          <a:prstGeom prst="rect">
            <a:avLst/>
          </a:prstGeom>
        </p:spPr>
      </p:pic>
      <p:pic>
        <p:nvPicPr>
          <p:cNvPr id="21" name="Graphique 20" descr="Marcher contour">
            <a:extLst>
              <a:ext uri="{FF2B5EF4-FFF2-40B4-BE49-F238E27FC236}">
                <a16:creationId xmlns:a16="http://schemas.microsoft.com/office/drawing/2014/main" id="{75E39F02-76DA-4B13-9AC6-3F0FE8052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5182338" y="4569780"/>
            <a:ext cx="914400" cy="914400"/>
          </a:xfrm>
          <a:prstGeom prst="rect">
            <a:avLst/>
          </a:prstGeom>
        </p:spPr>
      </p:pic>
      <p:pic>
        <p:nvPicPr>
          <p:cNvPr id="15" name="Graphique 14" descr="Sphères de Harvey 95% avec un remplissage uni">
            <a:extLst>
              <a:ext uri="{FF2B5EF4-FFF2-40B4-BE49-F238E27FC236}">
                <a16:creationId xmlns:a16="http://schemas.microsoft.com/office/drawing/2014/main" id="{36B81456-EF95-46FB-A7FC-7115B46927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61099" y="4500238"/>
            <a:ext cx="1312416" cy="13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94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6A794F-5F08-337C-50F0-FFEFF144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Ce document est un contenu #OpenSeriousCommunity #OSC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182D3C-1E44-118D-E03C-489E469BD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7635"/>
            <a:ext cx="6920345" cy="372932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/>
              <a:t>#OpenSeriousCommunity est un ensemble de ressources dédiées à aider à animer, faire vivre, développer des communautés. </a:t>
            </a:r>
          </a:p>
          <a:p>
            <a:pPr marL="0" indent="0">
              <a:buNone/>
            </a:pPr>
            <a:r>
              <a:rPr lang="fr-FR"/>
              <a:t>Les communautés concernées par #OpenSeriousCommunity peuvent être tout autant du domaine de l’entreprise, que de celles des associations, des institutions ou privées. </a:t>
            </a:r>
          </a:p>
          <a:p>
            <a:pPr marL="0" indent="0">
              <a:buNone/>
            </a:pPr>
            <a:r>
              <a:rPr lang="fr-FR"/>
              <a:t>Les contenus #OpenSeriousCommunity suivent les attributs des contenus #OSG, c’est-à-dire qu’ils sont open source, et structurés pour favoriser un maximum l’appropriation du contenu à des fins de retransmission.</a:t>
            </a:r>
          </a:p>
          <a:p>
            <a:pPr marL="0" indent="0">
              <a:buNone/>
            </a:pPr>
            <a:r>
              <a:rPr lang="fr-FR"/>
              <a:t>Pour en savoir plus, rendez-vous sur </a:t>
            </a:r>
            <a:r>
              <a:rPr lang="fr-FR">
                <a:hlinkClick r:id="rId2"/>
              </a:rPr>
              <a:t>https://www.openseriousgames.org/OpenSeriousCommunity</a:t>
            </a:r>
            <a:endParaRPr lang="fr-FR"/>
          </a:p>
          <a:p>
            <a:pPr marL="0" indent="0">
              <a:buNone/>
            </a:pPr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26674B-9CEA-9EBE-9AEA-28D0A38AB5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0"/>
          <a:stretch/>
        </p:blipFill>
        <p:spPr>
          <a:xfrm>
            <a:off x="7923952" y="3081254"/>
            <a:ext cx="4027903" cy="181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90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1E56A93E-C76F-48C9-A047-4F65450E70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4043"/>
            <a:ext cx="12192000" cy="7193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b="1" i="1"/>
              <a:t>TRIMESTRE 5 : </a:t>
            </a:r>
            <a:r>
              <a:rPr lang="fr-FR" sz="4400" b="1" i="1">
                <a:solidFill>
                  <a:srgbClr val="ED7D31"/>
                </a:solidFill>
              </a:rPr>
              <a:t>CONFIRMATIONS DE RÉUSSITE</a:t>
            </a:r>
          </a:p>
        </p:txBody>
      </p:sp>
      <p:graphicFrame>
        <p:nvGraphicFramePr>
          <p:cNvPr id="10" name="Tableau 2">
            <a:extLst>
              <a:ext uri="{FF2B5EF4-FFF2-40B4-BE49-F238E27FC236}">
                <a16:creationId xmlns:a16="http://schemas.microsoft.com/office/drawing/2014/main" id="{4D679548-DCA3-4333-AFA2-61EC3C70A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471481"/>
              </p:ext>
            </p:extLst>
          </p:nvPr>
        </p:nvGraphicFramePr>
        <p:xfrm>
          <a:off x="1003177" y="909872"/>
          <a:ext cx="10335735" cy="553087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245">
                  <a:extLst>
                    <a:ext uri="{9D8B030D-6E8A-4147-A177-3AD203B41FA5}">
                      <a16:colId xmlns:a16="http://schemas.microsoft.com/office/drawing/2014/main" val="2830177563"/>
                    </a:ext>
                  </a:extLst>
                </a:gridCol>
                <a:gridCol w="3445245">
                  <a:extLst>
                    <a:ext uri="{9D8B030D-6E8A-4147-A177-3AD203B41FA5}">
                      <a16:colId xmlns:a16="http://schemas.microsoft.com/office/drawing/2014/main" val="3437857015"/>
                    </a:ext>
                  </a:extLst>
                </a:gridCol>
                <a:gridCol w="3445245">
                  <a:extLst>
                    <a:ext uri="{9D8B030D-6E8A-4147-A177-3AD203B41FA5}">
                      <a16:colId xmlns:a16="http://schemas.microsoft.com/office/drawing/2014/main" val="3426678713"/>
                    </a:ext>
                  </a:extLst>
                </a:gridCol>
              </a:tblGrid>
              <a:tr h="493057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VAGUE DE DÉPART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ETAT DES MEMBRES RESTANTS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DEMANDE DES MEMBRES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949769"/>
                  </a:ext>
                </a:extLst>
              </a:tr>
              <a:tr h="2068671"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« C’est fini, il n’y a plus rien à voir. »</a:t>
                      </a:r>
                    </a:p>
                    <a:p>
                      <a:pPr algn="ctr"/>
                      <a:endParaRPr lang="fr-FR" sz="1600" b="1" i="1"/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« On a vraiment réussi ! On est géniaux ! »</a:t>
                      </a:r>
                    </a:p>
                    <a:p>
                      <a:pPr algn="ctr"/>
                      <a:endParaRPr lang="fr-FR" sz="1600" b="1" i="1"/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« Maintenant que c’est fait, que faire d’autre à part célébrer ? »</a:t>
                      </a:r>
                    </a:p>
                    <a:p>
                      <a:pPr algn="ctr"/>
                      <a:endParaRPr lang="fr-FR" sz="1600" b="1" i="1"/>
                    </a:p>
                  </a:txBody>
                  <a:tcPr marL="77518" marR="77518" marT="38759" marB="38759" anchor="b"/>
                </a:tc>
                <a:extLst>
                  <a:ext uri="{0D108BD9-81ED-4DB2-BD59-A6C34878D82A}">
                    <a16:rowId xmlns:a16="http://schemas.microsoft.com/office/drawing/2014/main" val="2007634863"/>
                  </a:ext>
                </a:extLst>
              </a:tr>
              <a:tr h="493057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TYPE DE TEMPS INVESTI </a:t>
                      </a:r>
                    </a:p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PAR LES MEMBRES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RELATIONS AVEC LES COMMUNAUTÉS EXISTANTES (MÉTIER, PRATIQUE, …)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EXEMPLES D’ACTIVITÉS </a:t>
                      </a:r>
                    </a:p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(Si vous êtes en panne d’idées) 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7872"/>
                  </a:ext>
                </a:extLst>
              </a:tr>
              <a:tr h="2068671"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85-95% en temps perso</a:t>
                      </a:r>
                    </a:p>
                    <a:p>
                      <a:pPr algn="ctr"/>
                      <a:r>
                        <a:rPr lang="fr-FR" sz="1600" b="1" i="1"/>
                        <a:t>5-15% en temps pro </a:t>
                      </a:r>
                    </a:p>
                    <a:p>
                      <a:pPr algn="ctr"/>
                      <a:endParaRPr lang="fr-FR" sz="1600"/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Communautés de pratique : </a:t>
                      </a:r>
                    </a:p>
                    <a:p>
                      <a:pPr algn="ctr"/>
                      <a:r>
                        <a:rPr lang="fr-FR" sz="1600" b="1" i="1"/>
                        <a:t>«Vous nous prenez du temps perso de membres, et vous nous avez empêché de nous développer.»</a:t>
                      </a:r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Abandon des expériences ayant le moins de valeur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Normes et règles d’usages locales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Cocréation de parcours d’apprentissages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Mise en commun de production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Ambassadeurs « Auditeurs »</a:t>
                      </a:r>
                    </a:p>
                  </a:txBody>
                  <a:tcPr marL="77518" marR="77518" marT="38759" marB="38759"/>
                </a:tc>
                <a:extLst>
                  <a:ext uri="{0D108BD9-81ED-4DB2-BD59-A6C34878D82A}">
                    <a16:rowId xmlns:a16="http://schemas.microsoft.com/office/drawing/2014/main" val="641796624"/>
                  </a:ext>
                </a:extLst>
              </a:tr>
            </a:tbl>
          </a:graphicData>
        </a:graphic>
      </p:graphicFrame>
      <p:pic>
        <p:nvPicPr>
          <p:cNvPr id="7" name="Graphique 6" descr="Sphères de Harvey 80% avec un remplissage uni">
            <a:extLst>
              <a:ext uri="{FF2B5EF4-FFF2-40B4-BE49-F238E27FC236}">
                <a16:creationId xmlns:a16="http://schemas.microsoft.com/office/drawing/2014/main" id="{B0442855-F3F8-4399-BBBD-7C5C43654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2233" y="4431259"/>
            <a:ext cx="1312417" cy="1312417"/>
          </a:xfrm>
          <a:prstGeom prst="rect">
            <a:avLst/>
          </a:prstGeom>
        </p:spPr>
      </p:pic>
      <p:pic>
        <p:nvPicPr>
          <p:cNvPr id="3" name="Graphique 2" descr="Poing serré avec un remplissage uni">
            <a:extLst>
              <a:ext uri="{FF2B5EF4-FFF2-40B4-BE49-F238E27FC236}">
                <a16:creationId xmlns:a16="http://schemas.microsoft.com/office/drawing/2014/main" id="{5B087F50-8B82-4511-8673-584CFDBC9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780" y="4356539"/>
            <a:ext cx="1188128" cy="1188128"/>
          </a:xfrm>
          <a:prstGeom prst="rect">
            <a:avLst/>
          </a:prstGeom>
        </p:spPr>
      </p:pic>
      <p:pic>
        <p:nvPicPr>
          <p:cNvPr id="9" name="Graphique 8" descr="Fermer avec un remplissage uni">
            <a:extLst>
              <a:ext uri="{FF2B5EF4-FFF2-40B4-BE49-F238E27FC236}">
                <a16:creationId xmlns:a16="http://schemas.microsoft.com/office/drawing/2014/main" id="{783473E2-A776-48BB-ADFD-6175ED8B6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64377" y="1503463"/>
            <a:ext cx="1159838" cy="1159838"/>
          </a:xfrm>
          <a:prstGeom prst="rect">
            <a:avLst/>
          </a:prstGeom>
        </p:spPr>
      </p:pic>
      <p:pic>
        <p:nvPicPr>
          <p:cNvPr id="12" name="Graphique 11" descr="Coupes à champagne avec un remplissage uni">
            <a:extLst>
              <a:ext uri="{FF2B5EF4-FFF2-40B4-BE49-F238E27FC236}">
                <a16:creationId xmlns:a16="http://schemas.microsoft.com/office/drawing/2014/main" id="{D6A15B31-48F8-4902-AF86-8B510FE107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67787" y="1414687"/>
            <a:ext cx="1159838" cy="1159838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9AA2F655-527E-4442-BE10-A67D263EB754}"/>
              </a:ext>
            </a:extLst>
          </p:cNvPr>
          <p:cNvGrpSpPr/>
          <p:nvPr/>
        </p:nvGrpSpPr>
        <p:grpSpPr>
          <a:xfrm>
            <a:off x="5394075" y="1493474"/>
            <a:ext cx="1403852" cy="1116516"/>
            <a:chOff x="354463" y="2121441"/>
            <a:chExt cx="1716323" cy="1365030"/>
          </a:xfrm>
        </p:grpSpPr>
        <p:pic>
          <p:nvPicPr>
            <p:cNvPr id="15" name="Graphique 14" descr="Employée de bureau avec un remplissage uni">
              <a:extLst>
                <a:ext uri="{FF2B5EF4-FFF2-40B4-BE49-F238E27FC236}">
                  <a16:creationId xmlns:a16="http://schemas.microsoft.com/office/drawing/2014/main" id="{FB0DD0C1-78E4-4D1B-A5F1-5A8A6BE5C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4463" y="2497737"/>
              <a:ext cx="935080" cy="935080"/>
            </a:xfrm>
            <a:prstGeom prst="rect">
              <a:avLst/>
            </a:prstGeom>
          </p:spPr>
        </p:pic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7BC00A59-D207-4AAC-A4B6-E9C7791B419B}"/>
                </a:ext>
              </a:extLst>
            </p:cNvPr>
            <p:cNvGrpSpPr/>
            <p:nvPr/>
          </p:nvGrpSpPr>
          <p:grpSpPr>
            <a:xfrm>
              <a:off x="1219278" y="2429808"/>
              <a:ext cx="851508" cy="1056663"/>
              <a:chOff x="1258281" y="2409825"/>
              <a:chExt cx="851508" cy="1056663"/>
            </a:xfrm>
          </p:grpSpPr>
          <p:pic>
            <p:nvPicPr>
              <p:cNvPr id="20" name="Graphique 19" descr="Employée de bureau avec un remplissage uni">
                <a:extLst>
                  <a:ext uri="{FF2B5EF4-FFF2-40B4-BE49-F238E27FC236}">
                    <a16:creationId xmlns:a16="http://schemas.microsoft.com/office/drawing/2014/main" id="{FC1204D9-F933-464A-A7D3-D00A6CCE19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17128" t="4517" r="14396" b="9066"/>
              <a:stretch/>
            </p:blipFill>
            <p:spPr>
              <a:xfrm flipH="1">
                <a:off x="1377061" y="2518417"/>
                <a:ext cx="610322" cy="790202"/>
              </a:xfrm>
              <a:prstGeom prst="rect">
                <a:avLst/>
              </a:prstGeom>
            </p:spPr>
          </p:pic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7ED313E8-54EA-4338-8723-86045E857E2A}"/>
                  </a:ext>
                </a:extLst>
              </p:cNvPr>
              <p:cNvSpPr/>
              <p:nvPr/>
            </p:nvSpPr>
            <p:spPr>
              <a:xfrm>
                <a:off x="1315534" y="2477112"/>
                <a:ext cx="738632" cy="927567"/>
              </a:xfrm>
              <a:prstGeom prst="round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65E7989D-73CE-4D20-8C3C-5C5C0C69349C}"/>
                  </a:ext>
                </a:extLst>
              </p:cNvPr>
              <p:cNvSpPr/>
              <p:nvPr/>
            </p:nvSpPr>
            <p:spPr>
              <a:xfrm>
                <a:off x="1258281" y="2409825"/>
                <a:ext cx="851508" cy="1056663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Bulle narrative : ronde 17">
              <a:extLst>
                <a:ext uri="{FF2B5EF4-FFF2-40B4-BE49-F238E27FC236}">
                  <a16:creationId xmlns:a16="http://schemas.microsoft.com/office/drawing/2014/main" id="{23F580CA-3C2B-4C6B-82BB-94010D93561C}"/>
                </a:ext>
              </a:extLst>
            </p:cNvPr>
            <p:cNvSpPr/>
            <p:nvPr/>
          </p:nvSpPr>
          <p:spPr>
            <a:xfrm>
              <a:off x="689814" y="2126262"/>
              <a:ext cx="851508" cy="303546"/>
            </a:xfrm>
            <a:prstGeom prst="wedgeEllipseCallout">
              <a:avLst>
                <a:gd name="adj1" fmla="val -12779"/>
                <a:gd name="adj2" fmla="val 13027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que 18" descr="Signe pouce en haut avec un remplissage uni">
              <a:extLst>
                <a:ext uri="{FF2B5EF4-FFF2-40B4-BE49-F238E27FC236}">
                  <a16:creationId xmlns:a16="http://schemas.microsoft.com/office/drawing/2014/main" id="{1E758003-457B-415C-8C29-EA6FF20C1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49695" y="2121441"/>
              <a:ext cx="303546" cy="303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873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1E56A93E-C76F-48C9-A047-4F65450E70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4043"/>
            <a:ext cx="12192000" cy="7193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b="1" i="1"/>
              <a:t>TRIMESTRE 6 : </a:t>
            </a:r>
            <a:r>
              <a:rPr lang="fr-FR" sz="4400" b="1" i="1">
                <a:solidFill>
                  <a:srgbClr val="ED7D31"/>
                </a:solidFill>
              </a:rPr>
              <a:t>EXPOSITION</a:t>
            </a:r>
          </a:p>
        </p:txBody>
      </p:sp>
      <p:graphicFrame>
        <p:nvGraphicFramePr>
          <p:cNvPr id="10" name="Tableau 2">
            <a:extLst>
              <a:ext uri="{FF2B5EF4-FFF2-40B4-BE49-F238E27FC236}">
                <a16:creationId xmlns:a16="http://schemas.microsoft.com/office/drawing/2014/main" id="{4D679548-DCA3-4333-AFA2-61EC3C70A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93801"/>
              </p:ext>
            </p:extLst>
          </p:nvPr>
        </p:nvGraphicFramePr>
        <p:xfrm>
          <a:off x="1003177" y="909872"/>
          <a:ext cx="10335735" cy="57342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245">
                  <a:extLst>
                    <a:ext uri="{9D8B030D-6E8A-4147-A177-3AD203B41FA5}">
                      <a16:colId xmlns:a16="http://schemas.microsoft.com/office/drawing/2014/main" val="2830177563"/>
                    </a:ext>
                  </a:extLst>
                </a:gridCol>
                <a:gridCol w="3445245">
                  <a:extLst>
                    <a:ext uri="{9D8B030D-6E8A-4147-A177-3AD203B41FA5}">
                      <a16:colId xmlns:a16="http://schemas.microsoft.com/office/drawing/2014/main" val="3437857015"/>
                    </a:ext>
                  </a:extLst>
                </a:gridCol>
                <a:gridCol w="3445245">
                  <a:extLst>
                    <a:ext uri="{9D8B030D-6E8A-4147-A177-3AD203B41FA5}">
                      <a16:colId xmlns:a16="http://schemas.microsoft.com/office/drawing/2014/main" val="3426678713"/>
                    </a:ext>
                  </a:extLst>
                </a:gridCol>
              </a:tblGrid>
              <a:tr h="493057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VAGUE DE DÉPART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ETAT DES MEMBRES RESTANTS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DEMANDE DES MEMBRES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949769"/>
                  </a:ext>
                </a:extLst>
              </a:tr>
              <a:tr h="2068671">
                <a:tc>
                  <a:txBody>
                    <a:bodyPr/>
                    <a:lstStyle/>
                    <a:p>
                      <a:pPr algn="ctr"/>
                      <a:endParaRPr lang="fr-FR" sz="1600" b="1" i="1"/>
                    </a:p>
                    <a:p>
                      <a:pPr algn="ctr"/>
                      <a:r>
                        <a:rPr lang="fr-FR" sz="1600" b="1" i="1"/>
                        <a:t>«Ce n’est pas le chemin professionnel que nous souhaitons prendre au final . »</a:t>
                      </a:r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«Ce changement c’est nous ! Le passé était vraiment à jeter, et on restera toujours fidèles à cette nouveauté»</a:t>
                      </a:r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« Et si on faisait la même chose ailleurs ? »</a:t>
                      </a:r>
                    </a:p>
                    <a:p>
                      <a:pPr algn="ctr"/>
                      <a:endParaRPr lang="fr-FR" sz="1600" b="1" i="1"/>
                    </a:p>
                  </a:txBody>
                  <a:tcPr marL="77518" marR="77518" marT="38759" marB="38759" anchor="b"/>
                </a:tc>
                <a:extLst>
                  <a:ext uri="{0D108BD9-81ED-4DB2-BD59-A6C34878D82A}">
                    <a16:rowId xmlns:a16="http://schemas.microsoft.com/office/drawing/2014/main" val="2007634863"/>
                  </a:ext>
                </a:extLst>
              </a:tr>
              <a:tr h="493057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TYPE DE TEMPS INVESTI </a:t>
                      </a:r>
                    </a:p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PAR LES MEMBRES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RELATIONS AVEC LES COMMUNAUTÉS EXISTANTES (MÉTIER, PRATIQUE, …)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EXEMPLES D’ACTIVITÉS </a:t>
                      </a:r>
                    </a:p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(Si vous êtes en panne d’idées) 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7872"/>
                  </a:ext>
                </a:extLst>
              </a:tr>
              <a:tr h="2068671"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80-90% en temps perso</a:t>
                      </a:r>
                    </a:p>
                    <a:p>
                      <a:pPr algn="ctr"/>
                      <a:r>
                        <a:rPr lang="fr-FR" sz="1600" b="1" i="1"/>
                        <a:t>10-20% en temps pro </a:t>
                      </a:r>
                    </a:p>
                    <a:p>
                      <a:pPr algn="ctr"/>
                      <a:endParaRPr lang="fr-FR" sz="1600"/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Communautés métiers: </a:t>
                      </a:r>
                    </a:p>
                    <a:p>
                      <a:pPr algn="ctr"/>
                      <a:r>
                        <a:rPr lang="fr-FR" sz="1600" b="1" i="1"/>
                        <a:t>«On a toujours cru en vous, est-ce que vous voulez nous associer ?»</a:t>
                      </a:r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Créer une offre de services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Qualification des expertises liées au changement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Définition de certifications locales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Mises en relation avec des départements nouveaux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Livres blancs, documents promotionnels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Ambassadeurs « commerciaux »</a:t>
                      </a:r>
                      <a:endParaRPr lang="fr-FR" sz="1600"/>
                    </a:p>
                  </a:txBody>
                  <a:tcPr marL="77518" marR="77518" marT="38759" marB="38759"/>
                </a:tc>
                <a:extLst>
                  <a:ext uri="{0D108BD9-81ED-4DB2-BD59-A6C34878D82A}">
                    <a16:rowId xmlns:a16="http://schemas.microsoft.com/office/drawing/2014/main" val="641796624"/>
                  </a:ext>
                </a:extLst>
              </a:tr>
            </a:tbl>
          </a:graphicData>
        </a:graphic>
      </p:graphicFrame>
      <p:pic>
        <p:nvPicPr>
          <p:cNvPr id="5" name="Graphique 4" descr="Sphères de Harvey 75% avec un remplissage uni">
            <a:extLst>
              <a:ext uri="{FF2B5EF4-FFF2-40B4-BE49-F238E27FC236}">
                <a16:creationId xmlns:a16="http://schemas.microsoft.com/office/drawing/2014/main" id="{C5BD6C3E-832D-425A-A4B8-A9EE86528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6948" y="4434869"/>
            <a:ext cx="1312417" cy="1312417"/>
          </a:xfrm>
          <a:prstGeom prst="rect">
            <a:avLst/>
          </a:prstGeom>
        </p:spPr>
      </p:pic>
      <p:pic>
        <p:nvPicPr>
          <p:cNvPr id="9" name="Graphique 8" descr="Signe de la main avec un remplissage uni">
            <a:extLst>
              <a:ext uri="{FF2B5EF4-FFF2-40B4-BE49-F238E27FC236}">
                <a16:creationId xmlns:a16="http://schemas.microsoft.com/office/drawing/2014/main" id="{81BC99EA-1630-486C-940B-5DDBD3CB8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9791" y="4372725"/>
            <a:ext cx="1312417" cy="1312417"/>
          </a:xfrm>
          <a:prstGeom prst="rect">
            <a:avLst/>
          </a:prstGeom>
        </p:spPr>
      </p:pic>
      <p:pic>
        <p:nvPicPr>
          <p:cNvPr id="12" name="Graphique 11" descr="Globe terrestre : Europe et Afrique avec un remplissage uni">
            <a:extLst>
              <a:ext uri="{FF2B5EF4-FFF2-40B4-BE49-F238E27FC236}">
                <a16:creationId xmlns:a16="http://schemas.microsoft.com/office/drawing/2014/main" id="{542DB996-148B-4267-9911-9C49AA4470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6803" y="1508731"/>
            <a:ext cx="1241394" cy="1241394"/>
          </a:xfrm>
          <a:prstGeom prst="rect">
            <a:avLst/>
          </a:prstGeom>
        </p:spPr>
      </p:pic>
      <p:pic>
        <p:nvPicPr>
          <p:cNvPr id="14" name="Graphique 13" descr="Héros avec un remplissage uni">
            <a:extLst>
              <a:ext uri="{FF2B5EF4-FFF2-40B4-BE49-F238E27FC236}">
                <a16:creationId xmlns:a16="http://schemas.microsoft.com/office/drawing/2014/main" id="{D2868584-DDFB-47CA-BEF3-7BAD597AFE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9295" y="1508731"/>
            <a:ext cx="1113409" cy="1113409"/>
          </a:xfrm>
          <a:prstGeom prst="rect">
            <a:avLst/>
          </a:prstGeom>
        </p:spPr>
      </p:pic>
      <p:pic>
        <p:nvPicPr>
          <p:cNvPr id="17" name="Graphique 16" descr="Panneau de signalisation avec un remplissage uni">
            <a:extLst>
              <a:ext uri="{FF2B5EF4-FFF2-40B4-BE49-F238E27FC236}">
                <a16:creationId xmlns:a16="http://schemas.microsoft.com/office/drawing/2014/main" id="{B64668D9-0B6A-4293-BF31-363813BE8A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18896" y="15385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66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1E56A93E-C76F-48C9-A047-4F65450E70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4043"/>
            <a:ext cx="12192000" cy="7193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b="1" i="1"/>
              <a:t>TRIMESTRE 7 : </a:t>
            </a:r>
            <a:r>
              <a:rPr lang="fr-FR" sz="4400" b="1" i="1">
                <a:solidFill>
                  <a:srgbClr val="ED7D31"/>
                </a:solidFill>
              </a:rPr>
              <a:t>FORTIFICATION</a:t>
            </a:r>
          </a:p>
        </p:txBody>
      </p:sp>
      <p:graphicFrame>
        <p:nvGraphicFramePr>
          <p:cNvPr id="10" name="Tableau 2">
            <a:extLst>
              <a:ext uri="{FF2B5EF4-FFF2-40B4-BE49-F238E27FC236}">
                <a16:creationId xmlns:a16="http://schemas.microsoft.com/office/drawing/2014/main" id="{4D679548-DCA3-4333-AFA2-61EC3C70A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081769"/>
              </p:ext>
            </p:extLst>
          </p:nvPr>
        </p:nvGraphicFramePr>
        <p:xfrm>
          <a:off x="1003177" y="909872"/>
          <a:ext cx="10335735" cy="57342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245">
                  <a:extLst>
                    <a:ext uri="{9D8B030D-6E8A-4147-A177-3AD203B41FA5}">
                      <a16:colId xmlns:a16="http://schemas.microsoft.com/office/drawing/2014/main" val="2830177563"/>
                    </a:ext>
                  </a:extLst>
                </a:gridCol>
                <a:gridCol w="3445245">
                  <a:extLst>
                    <a:ext uri="{9D8B030D-6E8A-4147-A177-3AD203B41FA5}">
                      <a16:colId xmlns:a16="http://schemas.microsoft.com/office/drawing/2014/main" val="3437857015"/>
                    </a:ext>
                  </a:extLst>
                </a:gridCol>
                <a:gridCol w="3445245">
                  <a:extLst>
                    <a:ext uri="{9D8B030D-6E8A-4147-A177-3AD203B41FA5}">
                      <a16:colId xmlns:a16="http://schemas.microsoft.com/office/drawing/2014/main" val="3426678713"/>
                    </a:ext>
                  </a:extLst>
                </a:gridCol>
              </a:tblGrid>
              <a:tr h="493057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VAGUE DE DÉPART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ETAT DES MEMBRES RESTANTS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DEMANDE DES MEMBRES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949769"/>
                  </a:ext>
                </a:extLst>
              </a:tr>
              <a:tr h="2068671"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« On a fini un cycle, c’était sympa mais il est temps de passer à autre chose.»</a:t>
                      </a:r>
                    </a:p>
                    <a:p>
                      <a:pPr algn="ctr"/>
                      <a:endParaRPr lang="fr-FR" sz="1600" b="1" i="1"/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« Il y a plein d’idées à explorer sur la base de ce changement. Trop même !»</a:t>
                      </a:r>
                    </a:p>
                    <a:p>
                      <a:pPr algn="ctr"/>
                      <a:endParaRPr lang="fr-FR" sz="1600" b="1" i="1"/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« On devrait officialiser tout ce changement un peu plus pour être sûrs de le garder. »</a:t>
                      </a:r>
                    </a:p>
                  </a:txBody>
                  <a:tcPr marL="77518" marR="77518" marT="38759" marB="38759" anchor="b"/>
                </a:tc>
                <a:extLst>
                  <a:ext uri="{0D108BD9-81ED-4DB2-BD59-A6C34878D82A}">
                    <a16:rowId xmlns:a16="http://schemas.microsoft.com/office/drawing/2014/main" val="2007634863"/>
                  </a:ext>
                </a:extLst>
              </a:tr>
              <a:tr h="493057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TYPE DE TEMPS INVESTI </a:t>
                      </a:r>
                    </a:p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PAR LES MEMBRES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RELATIONS AVEC LES COMMUNAUTÉS EXISTANTES (MÉTIER, PRATIQUE, …)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EXEMPLES D’ACTIVITÉS </a:t>
                      </a:r>
                    </a:p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(Si vous êtes en panne d’idées) 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7872"/>
                  </a:ext>
                </a:extLst>
              </a:tr>
              <a:tr h="2068671"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66-80% en temps perso</a:t>
                      </a:r>
                    </a:p>
                    <a:p>
                      <a:pPr algn="ctr"/>
                      <a:r>
                        <a:rPr lang="fr-FR" sz="1600" b="1" i="1"/>
                        <a:t>20-33% en temps pro </a:t>
                      </a:r>
                    </a:p>
                    <a:p>
                      <a:pPr algn="ctr"/>
                      <a:endParaRPr lang="fr-FR" sz="1600"/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i="1"/>
                        <a:t>Communautés métiers : </a:t>
                      </a:r>
                    </a:p>
                    <a:p>
                      <a:pPr algn="ctr"/>
                      <a:r>
                        <a:rPr lang="fr-FR" sz="1600" b="1" i="1"/>
                        <a:t>«Comment avez-vous fait pour réussir ? Enseignez nous ! »</a:t>
                      </a:r>
                    </a:p>
                  </a:txBody>
                  <a:tcPr marL="77518" marR="77518" marT="38759" marB="38759" anchor="b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Demander à changer les fiches de postes officielles, monter une équipe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Intervenir dans les entretiens d’embauche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Créer des sous-communautés spécialisées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Transmettre l’expérience dans d’autres communautés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600" i="1">
                          <a:solidFill>
                            <a:srgbClr val="0683AA"/>
                          </a:solidFill>
                        </a:rPr>
                        <a:t>Rôles plus variés qu’ambassadeurs</a:t>
                      </a:r>
                      <a:endParaRPr lang="fr-FR" sz="1600"/>
                    </a:p>
                  </a:txBody>
                  <a:tcPr marL="77518" marR="77518" marT="38759" marB="38759"/>
                </a:tc>
                <a:extLst>
                  <a:ext uri="{0D108BD9-81ED-4DB2-BD59-A6C34878D82A}">
                    <a16:rowId xmlns:a16="http://schemas.microsoft.com/office/drawing/2014/main" val="641796624"/>
                  </a:ext>
                </a:extLst>
              </a:tr>
            </a:tbl>
          </a:graphicData>
        </a:graphic>
      </p:graphicFrame>
      <p:pic>
        <p:nvPicPr>
          <p:cNvPr id="4" name="Graphique 3" descr="Sphères de Harvey 65% avec un remplissage uni">
            <a:extLst>
              <a:ext uri="{FF2B5EF4-FFF2-40B4-BE49-F238E27FC236}">
                <a16:creationId xmlns:a16="http://schemas.microsoft.com/office/drawing/2014/main" id="{1646002C-ED82-4DC1-B01B-6CDD933B8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9888" y="4425071"/>
            <a:ext cx="1312417" cy="1312417"/>
          </a:xfrm>
          <a:prstGeom prst="rect">
            <a:avLst/>
          </a:prstGeom>
        </p:spPr>
      </p:pic>
      <p:pic>
        <p:nvPicPr>
          <p:cNvPr id="6" name="Graphique 5" descr="Main ouverte avec un remplissage uni">
            <a:extLst>
              <a:ext uri="{FF2B5EF4-FFF2-40B4-BE49-F238E27FC236}">
                <a16:creationId xmlns:a16="http://schemas.microsoft.com/office/drawing/2014/main" id="{F1BE80D1-50DB-4DB1-A7A1-CD6A37B90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6655" y="4425071"/>
            <a:ext cx="1312416" cy="1312416"/>
          </a:xfrm>
          <a:prstGeom prst="rect">
            <a:avLst/>
          </a:prstGeom>
        </p:spPr>
      </p:pic>
      <p:pic>
        <p:nvPicPr>
          <p:cNvPr id="8" name="Graphique 7" descr="Presse-papiers vérifié avec un remplissage uni">
            <a:extLst>
              <a:ext uri="{FF2B5EF4-FFF2-40B4-BE49-F238E27FC236}">
                <a16:creationId xmlns:a16="http://schemas.microsoft.com/office/drawing/2014/main" id="{F2F48D80-BB16-472D-B2D1-6897E143C5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85680" y="1456677"/>
            <a:ext cx="1125985" cy="1125985"/>
          </a:xfrm>
          <a:prstGeom prst="rect">
            <a:avLst/>
          </a:prstGeom>
        </p:spPr>
      </p:pic>
      <p:pic>
        <p:nvPicPr>
          <p:cNvPr id="11" name="Graphique 10" descr="Arbre avec racines avec un remplissage uni">
            <a:extLst>
              <a:ext uri="{FF2B5EF4-FFF2-40B4-BE49-F238E27FC236}">
                <a16:creationId xmlns:a16="http://schemas.microsoft.com/office/drawing/2014/main" id="{D176CFC5-CDFC-4784-BD6F-A6E046FE61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6655" y="1456677"/>
            <a:ext cx="1312416" cy="1312416"/>
          </a:xfrm>
          <a:prstGeom prst="rect">
            <a:avLst/>
          </a:prstGeom>
        </p:spPr>
      </p:pic>
      <p:pic>
        <p:nvPicPr>
          <p:cNvPr id="13" name="Graphique 12" descr="Marcher avec un remplissage uni">
            <a:extLst>
              <a:ext uri="{FF2B5EF4-FFF2-40B4-BE49-F238E27FC236}">
                <a16:creationId xmlns:a16="http://schemas.microsoft.com/office/drawing/2014/main" id="{56E466E5-F65C-40C3-B4AB-AFE857A2AB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447701" y="1596343"/>
            <a:ext cx="914400" cy="914400"/>
          </a:xfrm>
          <a:prstGeom prst="rect">
            <a:avLst/>
          </a:prstGeom>
        </p:spPr>
      </p:pic>
      <p:pic>
        <p:nvPicPr>
          <p:cNvPr id="15" name="Graphique 14" descr="Cercles avec flèches avec un remplissage uni">
            <a:extLst>
              <a:ext uri="{FF2B5EF4-FFF2-40B4-BE49-F238E27FC236}">
                <a16:creationId xmlns:a16="http://schemas.microsoft.com/office/drawing/2014/main" id="{4D8B0185-A17F-4ED9-97B1-03F03B4269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07311" y="1384758"/>
            <a:ext cx="1125985" cy="112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39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1E56A93E-C76F-48C9-A047-4F65450E70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4043"/>
            <a:ext cx="12192000" cy="7193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b="1" i="1"/>
              <a:t>TRIMESTRE 8 : </a:t>
            </a:r>
            <a:r>
              <a:rPr lang="fr-FR" sz="4400" b="1" i="1">
                <a:solidFill>
                  <a:srgbClr val="ED7D31"/>
                </a:solidFill>
              </a:rPr>
              <a:t>BONUS LIBRE</a:t>
            </a:r>
          </a:p>
        </p:txBody>
      </p:sp>
      <p:sp>
        <p:nvSpPr>
          <p:cNvPr id="2" name="Bulle narrative : ronde 1">
            <a:extLst>
              <a:ext uri="{FF2B5EF4-FFF2-40B4-BE49-F238E27FC236}">
                <a16:creationId xmlns:a16="http://schemas.microsoft.com/office/drawing/2014/main" id="{1912393E-FCB9-4943-8FB9-A3FED790DAEF}"/>
              </a:ext>
            </a:extLst>
          </p:cNvPr>
          <p:cNvSpPr/>
          <p:nvPr/>
        </p:nvSpPr>
        <p:spPr>
          <a:xfrm>
            <a:off x="754602" y="1571348"/>
            <a:ext cx="9161755" cy="4092605"/>
          </a:xfrm>
          <a:prstGeom prst="wedgeEllipseCallout">
            <a:avLst>
              <a:gd name="adj1" fmla="val 53194"/>
              <a:gd name="adj2" fmla="val 13500"/>
            </a:avLst>
          </a:prstGeom>
          <a:noFill/>
          <a:ln w="76200">
            <a:solidFill>
              <a:srgbClr val="0683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b="1" i="1">
                <a:solidFill>
                  <a:srgbClr val="0683AA"/>
                </a:solidFill>
              </a:rPr>
              <a:t>AUCUNE</a:t>
            </a:r>
            <a:r>
              <a:rPr lang="fr-FR" sz="6000" i="1">
                <a:solidFill>
                  <a:srgbClr val="0683AA"/>
                </a:solidFill>
              </a:rPr>
              <a:t> CONTRAINTE. INVENTEZ </a:t>
            </a:r>
            <a:r>
              <a:rPr lang="fr-FR" sz="6000" b="1" i="1">
                <a:solidFill>
                  <a:srgbClr val="0683AA"/>
                </a:solidFill>
              </a:rPr>
              <a:t>CE QUE VOUS VOULEZ</a:t>
            </a:r>
          </a:p>
        </p:txBody>
      </p:sp>
      <p:pic>
        <p:nvPicPr>
          <p:cNvPr id="6" name="Graphique 5" descr="Femme portant un tailleur">
            <a:extLst>
              <a:ext uri="{FF2B5EF4-FFF2-40B4-BE49-F238E27FC236}">
                <a16:creationId xmlns:a16="http://schemas.microsoft.com/office/drawing/2014/main" id="{018CC7FD-1A5D-4AF2-9647-3258C3DC4D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4187"/>
          <a:stretch/>
        </p:blipFill>
        <p:spPr>
          <a:xfrm flipH="1">
            <a:off x="8196311" y="3284690"/>
            <a:ext cx="4013862" cy="352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00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D646485-6F94-48F7-9647-616B0F7A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481" y="372862"/>
            <a:ext cx="10515600" cy="3091711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ED7D31"/>
                </a:solidFill>
                <a:latin typeface="+mn-lt"/>
              </a:rPr>
              <a:t>LE TOUR DES RETOURS </a:t>
            </a:r>
            <a:br>
              <a:rPr lang="en-US" b="1">
                <a:solidFill>
                  <a:srgbClr val="ED7D31"/>
                </a:solidFill>
                <a:latin typeface="+mn-lt"/>
              </a:rPr>
            </a:br>
            <a:br>
              <a:rPr lang="en-US">
                <a:latin typeface="+mn-lt"/>
              </a:rPr>
            </a:br>
            <a:r>
              <a:rPr lang="en-US" sz="5300" b="1" i="1">
                <a:latin typeface="+mn-lt"/>
              </a:rPr>
              <a:t>ALLEZ COLLECTER DES RETOURS</a:t>
            </a:r>
            <a:endParaRPr lang="en-US" b="1" i="1">
              <a:solidFill>
                <a:srgbClr val="ED7D31"/>
              </a:solidFill>
              <a:latin typeface="+mn-lt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CDFD285-8AB2-4768-A7BE-1F4C113B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104038"/>
              </p:ext>
            </p:extLst>
          </p:nvPr>
        </p:nvGraphicFramePr>
        <p:xfrm>
          <a:off x="321156" y="3876294"/>
          <a:ext cx="3971928" cy="591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94">
                  <a:extLst>
                    <a:ext uri="{9D8B030D-6E8A-4147-A177-3AD203B41FA5}">
                      <a16:colId xmlns:a16="http://schemas.microsoft.com/office/drawing/2014/main" val="794301708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3648112447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543078009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249760863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261586141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4260590764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740284690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3394145464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565210818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215547630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568573483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529409937"/>
                    </a:ext>
                  </a:extLst>
                </a:gridCol>
              </a:tblGrid>
              <a:tr h="199183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1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2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3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4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068612"/>
                  </a:ext>
                </a:extLst>
              </a:tr>
              <a:tr h="377241">
                <a:tc>
                  <a:txBody>
                    <a:bodyPr/>
                    <a:lstStyle/>
                    <a:p>
                      <a:pPr algn="ctr"/>
                      <a:r>
                        <a:rPr lang="en-US" sz="300" b="1"/>
                        <a:t>LOREM IPSUM</a:t>
                      </a:r>
                    </a:p>
                    <a:p>
                      <a:pPr algn="ctr"/>
                      <a:endParaRPr lang="en-US" sz="300" b="1"/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algn="ctr"/>
                      <a:endParaRPr lang="en-US" sz="300" b="1"/>
                    </a:p>
                    <a:p>
                      <a:pPr algn="ctr"/>
                      <a:endParaRPr lang="en-US" sz="300" b="1"/>
                    </a:p>
                    <a:p>
                      <a:pPr algn="ctr"/>
                      <a:r>
                        <a:rPr lang="en-US" sz="300" b="1"/>
                        <a:t>LOREM IPSUM</a:t>
                      </a:r>
                    </a:p>
                    <a:p>
                      <a:pPr algn="ctr"/>
                      <a:endParaRPr lang="en-US" sz="300" b="1"/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extLst>
                  <a:ext uri="{0D108BD9-81ED-4DB2-BD59-A6C34878D82A}">
                    <a16:rowId xmlns:a16="http://schemas.microsoft.com/office/drawing/2014/main" val="3706030899"/>
                  </a:ext>
                </a:extLst>
              </a:tr>
            </a:tbl>
          </a:graphicData>
        </a:graphic>
      </p:graphicFrame>
      <p:pic>
        <p:nvPicPr>
          <p:cNvPr id="4" name="Espace réservé du contenu 4" descr="Calendrier mensuel avec un remplissage uni">
            <a:extLst>
              <a:ext uri="{FF2B5EF4-FFF2-40B4-BE49-F238E27FC236}">
                <a16:creationId xmlns:a16="http://schemas.microsoft.com/office/drawing/2014/main" id="{4E4FC5F8-8FE7-4272-A93B-A2E500561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806" y="4096324"/>
            <a:ext cx="276132" cy="276132"/>
          </a:xfrm>
          <a:prstGeom prst="rect">
            <a:avLst/>
          </a:prstGeom>
        </p:spPr>
      </p:pic>
      <p:pic>
        <p:nvPicPr>
          <p:cNvPr id="5" name="Graphique 4" descr="Curseur avec un remplissage uni">
            <a:extLst>
              <a:ext uri="{FF2B5EF4-FFF2-40B4-BE49-F238E27FC236}">
                <a16:creationId xmlns:a16="http://schemas.microsoft.com/office/drawing/2014/main" id="{90901BCC-22E8-4FEC-BA3D-92B2A13C5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350" y="4080356"/>
            <a:ext cx="276132" cy="276132"/>
          </a:xfrm>
          <a:prstGeom prst="rect">
            <a:avLst/>
          </a:prstGeom>
        </p:spPr>
      </p:pic>
      <p:pic>
        <p:nvPicPr>
          <p:cNvPr id="7" name="Graphique 6" descr="Engrenage avec un remplissage uni">
            <a:extLst>
              <a:ext uri="{FF2B5EF4-FFF2-40B4-BE49-F238E27FC236}">
                <a16:creationId xmlns:a16="http://schemas.microsoft.com/office/drawing/2014/main" id="{1857D974-01A3-46BE-B059-6D74B74A1C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3481" y="4080355"/>
            <a:ext cx="276133" cy="276133"/>
          </a:xfrm>
          <a:prstGeom prst="rect">
            <a:avLst/>
          </a:prstGeom>
        </p:spPr>
      </p:pic>
      <p:pic>
        <p:nvPicPr>
          <p:cNvPr id="8" name="Graphique 7" descr="Engrenage avec un remplissage uni">
            <a:extLst>
              <a:ext uri="{FF2B5EF4-FFF2-40B4-BE49-F238E27FC236}">
                <a16:creationId xmlns:a16="http://schemas.microsoft.com/office/drawing/2014/main" id="{14A34747-F2D4-4D2C-B7B6-29A281419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45140" y="4080354"/>
            <a:ext cx="276133" cy="276133"/>
          </a:xfrm>
          <a:prstGeom prst="rect">
            <a:avLst/>
          </a:prstGeom>
        </p:spPr>
      </p:pic>
      <p:pic>
        <p:nvPicPr>
          <p:cNvPr id="9" name="Graphique 8" descr="Curseur avec un remplissage uni">
            <a:extLst>
              <a:ext uri="{FF2B5EF4-FFF2-40B4-BE49-F238E27FC236}">
                <a16:creationId xmlns:a16="http://schemas.microsoft.com/office/drawing/2014/main" id="{6D766A4A-9F99-49AD-80E9-A5EC90886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1281" y="4096324"/>
            <a:ext cx="276132" cy="276132"/>
          </a:xfrm>
          <a:prstGeom prst="rect">
            <a:avLst/>
          </a:prstGeom>
        </p:spPr>
      </p:pic>
      <p:pic>
        <p:nvPicPr>
          <p:cNvPr id="10" name="Graphique 9" descr="Curseur avec un remplissage uni">
            <a:extLst>
              <a:ext uri="{FF2B5EF4-FFF2-40B4-BE49-F238E27FC236}">
                <a16:creationId xmlns:a16="http://schemas.microsoft.com/office/drawing/2014/main" id="{F07DC9C8-EBF3-401F-BC11-8CB459419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3255" y="4096324"/>
            <a:ext cx="276132" cy="276132"/>
          </a:xfrm>
          <a:prstGeom prst="rect">
            <a:avLst/>
          </a:prstGeom>
        </p:spPr>
      </p:pic>
      <p:pic>
        <p:nvPicPr>
          <p:cNvPr id="11" name="Espace réservé du contenu 4" descr="Calendrier mensuel avec un remplissage uni">
            <a:extLst>
              <a:ext uri="{FF2B5EF4-FFF2-40B4-BE49-F238E27FC236}">
                <a16:creationId xmlns:a16="http://schemas.microsoft.com/office/drawing/2014/main" id="{98D75860-65E0-4FD1-A424-64811FC81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9003" y="4096324"/>
            <a:ext cx="276132" cy="276132"/>
          </a:xfrm>
          <a:prstGeom prst="rect">
            <a:avLst/>
          </a:prstGeom>
        </p:spPr>
      </p:pic>
      <p:pic>
        <p:nvPicPr>
          <p:cNvPr id="12" name="Espace réservé du contenu 4" descr="Calendrier mensuel avec un remplissage uni">
            <a:extLst>
              <a:ext uri="{FF2B5EF4-FFF2-40B4-BE49-F238E27FC236}">
                <a16:creationId xmlns:a16="http://schemas.microsoft.com/office/drawing/2014/main" id="{73347B67-B7AC-40EA-B67B-32ED3781F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046" y="4096324"/>
            <a:ext cx="276132" cy="276132"/>
          </a:xfrm>
          <a:prstGeom prst="rect">
            <a:avLst/>
          </a:prstGeom>
        </p:spPr>
      </p:pic>
      <p:pic>
        <p:nvPicPr>
          <p:cNvPr id="13" name="Espace réservé du contenu 4" descr="Calendrier mensuel avec un remplissage uni">
            <a:extLst>
              <a:ext uri="{FF2B5EF4-FFF2-40B4-BE49-F238E27FC236}">
                <a16:creationId xmlns:a16="http://schemas.microsoft.com/office/drawing/2014/main" id="{6B0616C7-7FF6-44E5-BCD8-65EEB75FD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6956" y="4096324"/>
            <a:ext cx="276132" cy="276132"/>
          </a:xfrm>
          <a:prstGeom prst="rect">
            <a:avLst/>
          </a:prstGeom>
        </p:spPr>
      </p:pic>
      <p:pic>
        <p:nvPicPr>
          <p:cNvPr id="14" name="Espace réservé du contenu 4" descr="Calendrier mensuel avec un remplissage uni">
            <a:extLst>
              <a:ext uri="{FF2B5EF4-FFF2-40B4-BE49-F238E27FC236}">
                <a16:creationId xmlns:a16="http://schemas.microsoft.com/office/drawing/2014/main" id="{57AA4209-C696-43B1-94BF-A78AC1B66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4110" y="4096324"/>
            <a:ext cx="276132" cy="276132"/>
          </a:xfrm>
          <a:prstGeom prst="rect">
            <a:avLst/>
          </a:prstGeom>
        </p:spPr>
      </p:pic>
      <p:pic>
        <p:nvPicPr>
          <p:cNvPr id="15" name="Graphique 14" descr="Engrenage avec un remplissage uni">
            <a:extLst>
              <a:ext uri="{FF2B5EF4-FFF2-40B4-BE49-F238E27FC236}">
                <a16:creationId xmlns:a16="http://schemas.microsoft.com/office/drawing/2014/main" id="{872C1A8E-779A-4E97-9635-D58A24374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70529" y="4096324"/>
            <a:ext cx="276133" cy="276133"/>
          </a:xfrm>
          <a:prstGeom prst="rect">
            <a:avLst/>
          </a:prstGeom>
        </p:spPr>
      </p:pic>
      <p:pic>
        <p:nvPicPr>
          <p:cNvPr id="16" name="Graphique 15" descr="Curseur avec un remplissage uni">
            <a:extLst>
              <a:ext uri="{FF2B5EF4-FFF2-40B4-BE49-F238E27FC236}">
                <a16:creationId xmlns:a16="http://schemas.microsoft.com/office/drawing/2014/main" id="{33296CF8-7B4B-4774-9F40-A15E013AC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390" y="4096324"/>
            <a:ext cx="276132" cy="276132"/>
          </a:xfrm>
          <a:prstGeom prst="rect">
            <a:avLst/>
          </a:prstGeom>
        </p:spPr>
      </p:pic>
      <p:graphicFrame>
        <p:nvGraphicFramePr>
          <p:cNvPr id="17" name="Tableau 2">
            <a:extLst>
              <a:ext uri="{FF2B5EF4-FFF2-40B4-BE49-F238E27FC236}">
                <a16:creationId xmlns:a16="http://schemas.microsoft.com/office/drawing/2014/main" id="{134112F6-CEA6-4BE6-BD28-82F2008DD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477739"/>
              </p:ext>
            </p:extLst>
          </p:nvPr>
        </p:nvGraphicFramePr>
        <p:xfrm>
          <a:off x="321156" y="4688135"/>
          <a:ext cx="3971928" cy="591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94">
                  <a:extLst>
                    <a:ext uri="{9D8B030D-6E8A-4147-A177-3AD203B41FA5}">
                      <a16:colId xmlns:a16="http://schemas.microsoft.com/office/drawing/2014/main" val="794301708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3648112447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543078009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249760863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261586141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4260590764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740284690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3394145464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565210818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215547630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568573483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529409937"/>
                    </a:ext>
                  </a:extLst>
                </a:gridCol>
              </a:tblGrid>
              <a:tr h="199183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1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2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3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4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068612"/>
                  </a:ext>
                </a:extLst>
              </a:tr>
              <a:tr h="377241">
                <a:tc>
                  <a:txBody>
                    <a:bodyPr/>
                    <a:lstStyle/>
                    <a:p>
                      <a:pPr algn="ctr"/>
                      <a:r>
                        <a:rPr lang="en-US" sz="300" b="1"/>
                        <a:t>LOREM IPSUM</a:t>
                      </a:r>
                    </a:p>
                    <a:p>
                      <a:pPr algn="ctr"/>
                      <a:endParaRPr lang="en-US" sz="300" b="1"/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algn="ctr"/>
                      <a:endParaRPr lang="en-US" sz="300" b="1"/>
                    </a:p>
                    <a:p>
                      <a:pPr algn="ctr"/>
                      <a:endParaRPr lang="en-US" sz="300" b="1"/>
                    </a:p>
                    <a:p>
                      <a:pPr algn="ctr"/>
                      <a:r>
                        <a:rPr lang="en-US" sz="300" b="1"/>
                        <a:t>LOREM IPSUM</a:t>
                      </a:r>
                    </a:p>
                    <a:p>
                      <a:pPr algn="ctr"/>
                      <a:endParaRPr lang="en-US" sz="300" b="1"/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extLst>
                  <a:ext uri="{0D108BD9-81ED-4DB2-BD59-A6C34878D82A}">
                    <a16:rowId xmlns:a16="http://schemas.microsoft.com/office/drawing/2014/main" val="3706030899"/>
                  </a:ext>
                </a:extLst>
              </a:tr>
            </a:tbl>
          </a:graphicData>
        </a:graphic>
      </p:graphicFrame>
      <p:pic>
        <p:nvPicPr>
          <p:cNvPr id="18" name="Espace réservé du contenu 4" descr="Calendrier mensuel avec un remplissage uni">
            <a:extLst>
              <a:ext uri="{FF2B5EF4-FFF2-40B4-BE49-F238E27FC236}">
                <a16:creationId xmlns:a16="http://schemas.microsoft.com/office/drawing/2014/main" id="{2A7A38FA-42A8-4A66-A311-BBC6DA127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806" y="4908165"/>
            <a:ext cx="276132" cy="276132"/>
          </a:xfrm>
          <a:prstGeom prst="rect">
            <a:avLst/>
          </a:prstGeom>
        </p:spPr>
      </p:pic>
      <p:pic>
        <p:nvPicPr>
          <p:cNvPr id="19" name="Graphique 18" descr="Curseur avec un remplissage uni">
            <a:extLst>
              <a:ext uri="{FF2B5EF4-FFF2-40B4-BE49-F238E27FC236}">
                <a16:creationId xmlns:a16="http://schemas.microsoft.com/office/drawing/2014/main" id="{8DDC1735-0892-4CD9-92CE-D5D45E485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350" y="4892197"/>
            <a:ext cx="276132" cy="276132"/>
          </a:xfrm>
          <a:prstGeom prst="rect">
            <a:avLst/>
          </a:prstGeom>
        </p:spPr>
      </p:pic>
      <p:pic>
        <p:nvPicPr>
          <p:cNvPr id="20" name="Graphique 19" descr="Engrenage avec un remplissage uni">
            <a:extLst>
              <a:ext uri="{FF2B5EF4-FFF2-40B4-BE49-F238E27FC236}">
                <a16:creationId xmlns:a16="http://schemas.microsoft.com/office/drawing/2014/main" id="{8EA622CA-DAEE-4FA9-B52B-3452CB1FCA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3481" y="4892196"/>
            <a:ext cx="276133" cy="276133"/>
          </a:xfrm>
          <a:prstGeom prst="rect">
            <a:avLst/>
          </a:prstGeom>
        </p:spPr>
      </p:pic>
      <p:pic>
        <p:nvPicPr>
          <p:cNvPr id="21" name="Graphique 20" descr="Engrenage avec un remplissage uni">
            <a:extLst>
              <a:ext uri="{FF2B5EF4-FFF2-40B4-BE49-F238E27FC236}">
                <a16:creationId xmlns:a16="http://schemas.microsoft.com/office/drawing/2014/main" id="{1B95D6BE-A3FF-4EB8-A697-5EFCEBE73B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45140" y="4892195"/>
            <a:ext cx="276133" cy="276133"/>
          </a:xfrm>
          <a:prstGeom prst="rect">
            <a:avLst/>
          </a:prstGeom>
        </p:spPr>
      </p:pic>
      <p:pic>
        <p:nvPicPr>
          <p:cNvPr id="22" name="Graphique 21" descr="Curseur avec un remplissage uni">
            <a:extLst>
              <a:ext uri="{FF2B5EF4-FFF2-40B4-BE49-F238E27FC236}">
                <a16:creationId xmlns:a16="http://schemas.microsoft.com/office/drawing/2014/main" id="{8889D797-7AE2-4C48-9502-0C3F019FF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1281" y="4908165"/>
            <a:ext cx="276132" cy="276132"/>
          </a:xfrm>
          <a:prstGeom prst="rect">
            <a:avLst/>
          </a:prstGeom>
        </p:spPr>
      </p:pic>
      <p:pic>
        <p:nvPicPr>
          <p:cNvPr id="23" name="Graphique 22" descr="Curseur avec un remplissage uni">
            <a:extLst>
              <a:ext uri="{FF2B5EF4-FFF2-40B4-BE49-F238E27FC236}">
                <a16:creationId xmlns:a16="http://schemas.microsoft.com/office/drawing/2014/main" id="{6209D273-7B83-4FEB-885D-8344ED434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3255" y="4908165"/>
            <a:ext cx="276132" cy="276132"/>
          </a:xfrm>
          <a:prstGeom prst="rect">
            <a:avLst/>
          </a:prstGeom>
        </p:spPr>
      </p:pic>
      <p:pic>
        <p:nvPicPr>
          <p:cNvPr id="24" name="Espace réservé du contenu 4" descr="Calendrier mensuel avec un remplissage uni">
            <a:extLst>
              <a:ext uri="{FF2B5EF4-FFF2-40B4-BE49-F238E27FC236}">
                <a16:creationId xmlns:a16="http://schemas.microsoft.com/office/drawing/2014/main" id="{90D8C068-5D56-4FE3-A3A3-81CAD129A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9003" y="4908165"/>
            <a:ext cx="276132" cy="276132"/>
          </a:xfrm>
          <a:prstGeom prst="rect">
            <a:avLst/>
          </a:prstGeom>
        </p:spPr>
      </p:pic>
      <p:pic>
        <p:nvPicPr>
          <p:cNvPr id="25" name="Espace réservé du contenu 4" descr="Calendrier mensuel avec un remplissage uni">
            <a:extLst>
              <a:ext uri="{FF2B5EF4-FFF2-40B4-BE49-F238E27FC236}">
                <a16:creationId xmlns:a16="http://schemas.microsoft.com/office/drawing/2014/main" id="{7E0E007D-4038-454C-94C1-150170D9E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046" y="4908165"/>
            <a:ext cx="276132" cy="276132"/>
          </a:xfrm>
          <a:prstGeom prst="rect">
            <a:avLst/>
          </a:prstGeom>
        </p:spPr>
      </p:pic>
      <p:pic>
        <p:nvPicPr>
          <p:cNvPr id="26" name="Espace réservé du contenu 4" descr="Calendrier mensuel avec un remplissage uni">
            <a:extLst>
              <a:ext uri="{FF2B5EF4-FFF2-40B4-BE49-F238E27FC236}">
                <a16:creationId xmlns:a16="http://schemas.microsoft.com/office/drawing/2014/main" id="{F62F0A44-2D71-4F47-A91D-1C33F481C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6956" y="4908165"/>
            <a:ext cx="276132" cy="276132"/>
          </a:xfrm>
          <a:prstGeom prst="rect">
            <a:avLst/>
          </a:prstGeom>
        </p:spPr>
      </p:pic>
      <p:pic>
        <p:nvPicPr>
          <p:cNvPr id="27" name="Espace réservé du contenu 4" descr="Calendrier mensuel avec un remplissage uni">
            <a:extLst>
              <a:ext uri="{FF2B5EF4-FFF2-40B4-BE49-F238E27FC236}">
                <a16:creationId xmlns:a16="http://schemas.microsoft.com/office/drawing/2014/main" id="{C280C201-848F-43BE-B1BB-0666AD3A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4110" y="4908165"/>
            <a:ext cx="276132" cy="276132"/>
          </a:xfrm>
          <a:prstGeom prst="rect">
            <a:avLst/>
          </a:prstGeom>
        </p:spPr>
      </p:pic>
      <p:pic>
        <p:nvPicPr>
          <p:cNvPr id="28" name="Graphique 27" descr="Engrenage avec un remplissage uni">
            <a:extLst>
              <a:ext uri="{FF2B5EF4-FFF2-40B4-BE49-F238E27FC236}">
                <a16:creationId xmlns:a16="http://schemas.microsoft.com/office/drawing/2014/main" id="{779B201A-1DC2-4916-8D69-75C1AF3C6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70529" y="4908165"/>
            <a:ext cx="276133" cy="276133"/>
          </a:xfrm>
          <a:prstGeom prst="rect">
            <a:avLst/>
          </a:prstGeom>
        </p:spPr>
      </p:pic>
      <p:pic>
        <p:nvPicPr>
          <p:cNvPr id="29" name="Graphique 28" descr="Curseur avec un remplissage uni">
            <a:extLst>
              <a:ext uri="{FF2B5EF4-FFF2-40B4-BE49-F238E27FC236}">
                <a16:creationId xmlns:a16="http://schemas.microsoft.com/office/drawing/2014/main" id="{86001DA0-EFDE-4CFF-AE5E-B693EF7AE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390" y="4908165"/>
            <a:ext cx="276132" cy="276132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19139BF4-708E-4036-9784-D5ACBB291925}"/>
              </a:ext>
            </a:extLst>
          </p:cNvPr>
          <p:cNvGrpSpPr/>
          <p:nvPr/>
        </p:nvGrpSpPr>
        <p:grpSpPr>
          <a:xfrm>
            <a:off x="2284750" y="3549115"/>
            <a:ext cx="1210771" cy="3089005"/>
            <a:chOff x="4484476" y="2914891"/>
            <a:chExt cx="1426839" cy="3640254"/>
          </a:xfrm>
        </p:grpSpPr>
        <p:pic>
          <p:nvPicPr>
            <p:cNvPr id="31" name="Graphique 30" descr="Femme levant la main">
              <a:extLst>
                <a:ext uri="{FF2B5EF4-FFF2-40B4-BE49-F238E27FC236}">
                  <a16:creationId xmlns:a16="http://schemas.microsoft.com/office/drawing/2014/main" id="{4AC66A58-DD89-4586-A138-AC3F68F4B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84476" y="3648747"/>
              <a:ext cx="1426839" cy="2906398"/>
            </a:xfrm>
            <a:prstGeom prst="rect">
              <a:avLst/>
            </a:prstGeom>
          </p:spPr>
        </p:pic>
        <p:pic>
          <p:nvPicPr>
            <p:cNvPr id="32" name="Graphique 31" descr="Femme avec nœud supérieur">
              <a:extLst>
                <a:ext uri="{FF2B5EF4-FFF2-40B4-BE49-F238E27FC236}">
                  <a16:creationId xmlns:a16="http://schemas.microsoft.com/office/drawing/2014/main" id="{85B40679-4C19-4AF2-AC1A-9B9820052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44118" y="2914891"/>
              <a:ext cx="819150" cy="904875"/>
            </a:xfrm>
            <a:prstGeom prst="rect">
              <a:avLst/>
            </a:prstGeom>
          </p:spPr>
        </p:pic>
        <p:pic>
          <p:nvPicPr>
            <p:cNvPr id="33" name="Graphique 32" descr="Un visage calme">
              <a:extLst>
                <a:ext uri="{FF2B5EF4-FFF2-40B4-BE49-F238E27FC236}">
                  <a16:creationId xmlns:a16="http://schemas.microsoft.com/office/drawing/2014/main" id="{D10DDA98-0E45-48A7-AA24-C9960C817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896310" y="3356385"/>
              <a:ext cx="388354" cy="400491"/>
            </a:xfrm>
            <a:prstGeom prst="rect">
              <a:avLst/>
            </a:prstGeom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32E543E4-94F2-4EE7-8B5E-588CF4EC91A4}"/>
              </a:ext>
            </a:extLst>
          </p:cNvPr>
          <p:cNvGrpSpPr/>
          <p:nvPr/>
        </p:nvGrpSpPr>
        <p:grpSpPr>
          <a:xfrm>
            <a:off x="4911586" y="4080354"/>
            <a:ext cx="1094118" cy="2557766"/>
            <a:chOff x="4418972" y="2928751"/>
            <a:chExt cx="1586732" cy="3709369"/>
          </a:xfrm>
        </p:grpSpPr>
        <p:pic>
          <p:nvPicPr>
            <p:cNvPr id="34" name="Graphique 33" descr="Homme en polo">
              <a:extLst>
                <a:ext uri="{FF2B5EF4-FFF2-40B4-BE49-F238E27FC236}">
                  <a16:creationId xmlns:a16="http://schemas.microsoft.com/office/drawing/2014/main" id="{1F07DEFC-C652-41AA-B938-53CEFFC30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4418972" y="2928751"/>
              <a:ext cx="877755" cy="3174799"/>
            </a:xfrm>
            <a:prstGeom prst="rect">
              <a:avLst/>
            </a:prstGeom>
          </p:spPr>
        </p:pic>
        <p:pic>
          <p:nvPicPr>
            <p:cNvPr id="35" name="Graphique 34" descr="Homme tenant un panneau">
              <a:extLst>
                <a:ext uri="{FF2B5EF4-FFF2-40B4-BE49-F238E27FC236}">
                  <a16:creationId xmlns:a16="http://schemas.microsoft.com/office/drawing/2014/main" id="{951D7EB8-FA2F-468E-9344-F488DF265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4587750" y="3224657"/>
              <a:ext cx="1417954" cy="3413463"/>
            </a:xfrm>
            <a:prstGeom prst="rect">
              <a:avLst/>
            </a:prstGeom>
          </p:spPr>
        </p:pic>
        <p:pic>
          <p:nvPicPr>
            <p:cNvPr id="36" name="Graphique 35" descr="Signe pouce en haut avec un remplissage uni">
              <a:extLst>
                <a:ext uri="{FF2B5EF4-FFF2-40B4-BE49-F238E27FC236}">
                  <a16:creationId xmlns:a16="http://schemas.microsoft.com/office/drawing/2014/main" id="{E7F59C7A-59DC-4B0D-9BE4-A23E7F0AC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839527" y="4069641"/>
              <a:ext cx="914400" cy="914400"/>
            </a:xfrm>
            <a:prstGeom prst="rect">
              <a:avLst/>
            </a:prstGeom>
          </p:spPr>
        </p:pic>
      </p:grpSp>
      <p:pic>
        <p:nvPicPr>
          <p:cNvPr id="37" name="Graphique 36" descr="Chronomètre avec un remplissage uni">
            <a:extLst>
              <a:ext uri="{FF2B5EF4-FFF2-40B4-BE49-F238E27FC236}">
                <a16:creationId xmlns:a16="http://schemas.microsoft.com/office/drawing/2014/main" id="{BCB49864-AB90-445E-8EE8-D1CB63D04C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009163" y="4372456"/>
            <a:ext cx="1658448" cy="1658448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F110BFF6-3028-4DAD-B504-5C6E26FC9CA8}"/>
              </a:ext>
            </a:extLst>
          </p:cNvPr>
          <p:cNvSpPr txBox="1"/>
          <p:nvPr/>
        </p:nvSpPr>
        <p:spPr>
          <a:xfrm>
            <a:off x="9647532" y="5838807"/>
            <a:ext cx="23817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b="1" i="1">
                <a:solidFill>
                  <a:srgbClr val="0683AA"/>
                </a:solidFill>
              </a:rPr>
              <a:t>15 minutes</a:t>
            </a:r>
            <a:endParaRPr lang="fr-FR" sz="3600">
              <a:solidFill>
                <a:srgbClr val="0683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249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5">
            <a:extLst>
              <a:ext uri="{FF2B5EF4-FFF2-40B4-BE49-F238E27FC236}">
                <a16:creationId xmlns:a16="http://schemas.microsoft.com/office/drawing/2014/main" id="{7CEA1DA8-F346-4D22-A0A8-3AD11BBED9BA}"/>
              </a:ext>
            </a:extLst>
          </p:cNvPr>
          <p:cNvSpPr txBox="1">
            <a:spLocks/>
          </p:cNvSpPr>
          <p:nvPr/>
        </p:nvSpPr>
        <p:spPr>
          <a:xfrm>
            <a:off x="838200" y="67992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ED7D31"/>
                </a:solidFill>
                <a:latin typeface="+mn-lt"/>
              </a:rPr>
              <a:t>DEBRIEFING</a:t>
            </a:r>
            <a:br>
              <a:rPr lang="en-US" b="1">
                <a:solidFill>
                  <a:srgbClr val="ED7D31"/>
                </a:solidFill>
                <a:latin typeface="+mn-lt"/>
              </a:rPr>
            </a:br>
            <a:br>
              <a:rPr lang="en-US">
                <a:latin typeface="+mn-lt"/>
              </a:rPr>
            </a:br>
            <a:r>
              <a:rPr lang="en-US" b="1" i="1">
                <a:latin typeface="+mn-lt"/>
              </a:rPr>
              <a:t>FAIRE LE PONT AVEC LA VIE RÉELLE</a:t>
            </a:r>
            <a:endParaRPr lang="en-US" b="1" i="1">
              <a:solidFill>
                <a:srgbClr val="ED7D31"/>
              </a:solidFill>
              <a:latin typeface="+mn-lt"/>
            </a:endParaRPr>
          </a:p>
        </p:txBody>
      </p:sp>
      <p:pic>
        <p:nvPicPr>
          <p:cNvPr id="5" name="Graphique 4" descr="Femme portant un tailleur">
            <a:extLst>
              <a:ext uri="{FF2B5EF4-FFF2-40B4-BE49-F238E27FC236}">
                <a16:creationId xmlns:a16="http://schemas.microsoft.com/office/drawing/2014/main" id="{723BC20D-7F4A-42D5-87A9-575A553B2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4187"/>
          <a:stretch/>
        </p:blipFill>
        <p:spPr>
          <a:xfrm flipH="1">
            <a:off x="9584376" y="5028797"/>
            <a:ext cx="1984587" cy="1740426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2921AD25-E43A-4E10-B9A5-8307057293DB}"/>
              </a:ext>
            </a:extLst>
          </p:cNvPr>
          <p:cNvGrpSpPr/>
          <p:nvPr/>
        </p:nvGrpSpPr>
        <p:grpSpPr>
          <a:xfrm>
            <a:off x="838200" y="4758100"/>
            <a:ext cx="1473727" cy="1835040"/>
            <a:chOff x="4484476" y="2914891"/>
            <a:chExt cx="1426839" cy="1776657"/>
          </a:xfrm>
        </p:grpSpPr>
        <p:pic>
          <p:nvPicPr>
            <p:cNvPr id="7" name="Graphique 6" descr="Femme levant la main">
              <a:extLst>
                <a:ext uri="{FF2B5EF4-FFF2-40B4-BE49-F238E27FC236}">
                  <a16:creationId xmlns:a16="http://schemas.microsoft.com/office/drawing/2014/main" id="{6309C5FB-395A-4331-A799-4C128A5FB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64120"/>
            <a:stretch/>
          </p:blipFill>
          <p:spPr>
            <a:xfrm>
              <a:off x="4484476" y="3648748"/>
              <a:ext cx="1426839" cy="1042800"/>
            </a:xfrm>
            <a:prstGeom prst="rect">
              <a:avLst/>
            </a:prstGeom>
          </p:spPr>
        </p:pic>
        <p:pic>
          <p:nvPicPr>
            <p:cNvPr id="8" name="Graphique 7" descr="Femme avec nœud supérieur">
              <a:extLst>
                <a:ext uri="{FF2B5EF4-FFF2-40B4-BE49-F238E27FC236}">
                  <a16:creationId xmlns:a16="http://schemas.microsoft.com/office/drawing/2014/main" id="{B250F9CD-8998-401D-9912-DCFCF484E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44118" y="2914891"/>
              <a:ext cx="819150" cy="904875"/>
            </a:xfrm>
            <a:prstGeom prst="rect">
              <a:avLst/>
            </a:prstGeom>
          </p:spPr>
        </p:pic>
        <p:pic>
          <p:nvPicPr>
            <p:cNvPr id="9" name="Graphique 8" descr="Un visage calme">
              <a:extLst>
                <a:ext uri="{FF2B5EF4-FFF2-40B4-BE49-F238E27FC236}">
                  <a16:creationId xmlns:a16="http://schemas.microsoft.com/office/drawing/2014/main" id="{A437A856-C25F-44C8-A743-88CB28310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96310" y="3356385"/>
              <a:ext cx="388354" cy="400491"/>
            </a:xfrm>
            <a:prstGeom prst="rect">
              <a:avLst/>
            </a:prstGeom>
          </p:spPr>
        </p:pic>
      </p:grpSp>
      <p:pic>
        <p:nvPicPr>
          <p:cNvPr id="10" name="Graphique 9" descr="Homme en polo">
            <a:extLst>
              <a:ext uri="{FF2B5EF4-FFF2-40B4-BE49-F238E27FC236}">
                <a16:creationId xmlns:a16="http://schemas.microsoft.com/office/drawing/2014/main" id="{43F0BDD5-EBE7-4B06-BEA2-7AFC1BC3F0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51037"/>
          <a:stretch/>
        </p:blipFill>
        <p:spPr>
          <a:xfrm flipH="1">
            <a:off x="6361353" y="5134622"/>
            <a:ext cx="877755" cy="1554473"/>
          </a:xfrm>
          <a:prstGeom prst="rect">
            <a:avLst/>
          </a:prstGeom>
        </p:spPr>
      </p:pic>
      <p:pic>
        <p:nvPicPr>
          <p:cNvPr id="11" name="Graphique 10" descr="Homme tenant un panneau">
            <a:extLst>
              <a:ext uri="{FF2B5EF4-FFF2-40B4-BE49-F238E27FC236}">
                <a16:creationId xmlns:a16="http://schemas.microsoft.com/office/drawing/2014/main" id="{856A6CE2-4914-4302-B483-691DBCA0E93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58968"/>
          <a:stretch/>
        </p:blipFill>
        <p:spPr>
          <a:xfrm flipH="1">
            <a:off x="6753871" y="5246316"/>
            <a:ext cx="1417954" cy="1400609"/>
          </a:xfrm>
          <a:prstGeom prst="rect">
            <a:avLst/>
          </a:prstGeom>
        </p:spPr>
      </p:pic>
      <p:pic>
        <p:nvPicPr>
          <p:cNvPr id="12" name="Graphique 11" descr="Homme âgé utilisant une cane">
            <a:extLst>
              <a:ext uri="{FF2B5EF4-FFF2-40B4-BE49-F238E27FC236}">
                <a16:creationId xmlns:a16="http://schemas.microsoft.com/office/drawing/2014/main" id="{4FD0A5A9-2422-4B76-BE6C-787A6EFAB7C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16601" b="63397"/>
          <a:stretch/>
        </p:blipFill>
        <p:spPr>
          <a:xfrm>
            <a:off x="5216507" y="5103373"/>
            <a:ext cx="1591750" cy="1479942"/>
          </a:xfrm>
          <a:prstGeom prst="rect">
            <a:avLst/>
          </a:prstGeom>
        </p:spPr>
      </p:pic>
      <p:pic>
        <p:nvPicPr>
          <p:cNvPr id="13" name="Graphique 12" descr="Femme aux cheveux longs ondulés">
            <a:extLst>
              <a:ext uri="{FF2B5EF4-FFF2-40B4-BE49-F238E27FC236}">
                <a16:creationId xmlns:a16="http://schemas.microsoft.com/office/drawing/2014/main" id="{E4D2F476-CFDA-4564-9D3B-F9BC137592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2281170" y="4758100"/>
            <a:ext cx="935063" cy="1245379"/>
          </a:xfrm>
          <a:prstGeom prst="rect">
            <a:avLst/>
          </a:prstGeom>
        </p:spPr>
      </p:pic>
      <p:pic>
        <p:nvPicPr>
          <p:cNvPr id="14" name="Graphique 13" descr="Personne portant des rayures">
            <a:extLst>
              <a:ext uri="{FF2B5EF4-FFF2-40B4-BE49-F238E27FC236}">
                <a16:creationId xmlns:a16="http://schemas.microsoft.com/office/drawing/2014/main" id="{ABD8FE19-F6D5-4076-9CC7-C5D58D76CE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2226113" y="5371344"/>
            <a:ext cx="870712" cy="1263966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B2312546-AF11-4127-BDDD-DB3693B9B181}"/>
              </a:ext>
            </a:extLst>
          </p:cNvPr>
          <p:cNvGrpSpPr/>
          <p:nvPr/>
        </p:nvGrpSpPr>
        <p:grpSpPr>
          <a:xfrm>
            <a:off x="3271290" y="5055151"/>
            <a:ext cx="1984587" cy="1462800"/>
            <a:chOff x="128154" y="1536860"/>
            <a:chExt cx="1991023" cy="1467543"/>
          </a:xfrm>
        </p:grpSpPr>
        <p:pic>
          <p:nvPicPr>
            <p:cNvPr id="16" name="Graphique 15" descr="Homme qui salue">
              <a:extLst>
                <a:ext uri="{FF2B5EF4-FFF2-40B4-BE49-F238E27FC236}">
                  <a16:creationId xmlns:a16="http://schemas.microsoft.com/office/drawing/2014/main" id="{000C5456-0AAB-4E3C-A616-1B0C36808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b="62001"/>
            <a:stretch/>
          </p:blipFill>
          <p:spPr>
            <a:xfrm>
              <a:off x="128154" y="1904018"/>
              <a:ext cx="905581" cy="1054250"/>
            </a:xfrm>
            <a:prstGeom prst="rect">
              <a:avLst/>
            </a:prstGeom>
          </p:spPr>
        </p:pic>
        <p:pic>
          <p:nvPicPr>
            <p:cNvPr id="17" name="Graphique 16" descr="Femme aux cheveux bouclés qui lève la main">
              <a:extLst>
                <a:ext uri="{FF2B5EF4-FFF2-40B4-BE49-F238E27FC236}">
                  <a16:creationId xmlns:a16="http://schemas.microsoft.com/office/drawing/2014/main" id="{A896371B-A95A-48D1-B3CF-24B82E0B8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flipH="1">
              <a:off x="691217" y="1536860"/>
              <a:ext cx="893262" cy="1170842"/>
            </a:xfrm>
            <a:prstGeom prst="rect">
              <a:avLst/>
            </a:prstGeom>
          </p:spPr>
        </p:pic>
        <p:pic>
          <p:nvPicPr>
            <p:cNvPr id="18" name="Graphique 17" descr="Femme portant un cardigan">
              <a:extLst>
                <a:ext uri="{FF2B5EF4-FFF2-40B4-BE49-F238E27FC236}">
                  <a16:creationId xmlns:a16="http://schemas.microsoft.com/office/drawing/2014/main" id="{BAEAEEE1-472F-40ED-831B-137624672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flipH="1">
              <a:off x="1347447" y="1890215"/>
              <a:ext cx="771730" cy="1114188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7EA02E5-C986-41E2-8524-D2CA12CE2EE8}"/>
              </a:ext>
            </a:extLst>
          </p:cNvPr>
          <p:cNvGrpSpPr/>
          <p:nvPr/>
        </p:nvGrpSpPr>
        <p:grpSpPr>
          <a:xfrm>
            <a:off x="8171825" y="5246316"/>
            <a:ext cx="2077546" cy="1400609"/>
            <a:chOff x="1513187" y="3164590"/>
            <a:chExt cx="1570701" cy="1058913"/>
          </a:xfrm>
        </p:grpSpPr>
        <p:pic>
          <p:nvPicPr>
            <p:cNvPr id="21" name="Graphique 20" descr="Personne portant un masque">
              <a:extLst>
                <a:ext uri="{FF2B5EF4-FFF2-40B4-BE49-F238E27FC236}">
                  <a16:creationId xmlns:a16="http://schemas.microsoft.com/office/drawing/2014/main" id="{F5D4303C-9893-4F2A-8528-4E0CD049B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971811" y="3164590"/>
              <a:ext cx="663310" cy="1015065"/>
            </a:xfrm>
            <a:prstGeom prst="rect">
              <a:avLst/>
            </a:prstGeom>
          </p:spPr>
        </p:pic>
        <p:pic>
          <p:nvPicPr>
            <p:cNvPr id="22" name="Graphique 21" descr="Homme barbu en peignoir">
              <a:extLst>
                <a:ext uri="{FF2B5EF4-FFF2-40B4-BE49-F238E27FC236}">
                  <a16:creationId xmlns:a16="http://schemas.microsoft.com/office/drawing/2014/main" id="{4160BC97-4B6F-4116-953C-FDBDC1C2D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513187" y="3325977"/>
              <a:ext cx="703510" cy="884413"/>
            </a:xfrm>
            <a:prstGeom prst="rect">
              <a:avLst/>
            </a:prstGeom>
          </p:spPr>
        </p:pic>
        <p:pic>
          <p:nvPicPr>
            <p:cNvPr id="23" name="Graphique 22" descr="Femme âgée portant une chemise foudroyante">
              <a:extLst>
                <a:ext uri="{FF2B5EF4-FFF2-40B4-BE49-F238E27FC236}">
                  <a16:creationId xmlns:a16="http://schemas.microsoft.com/office/drawing/2014/main" id="{80F04892-57DE-4BCE-A10F-012882794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flipH="1">
              <a:off x="2536382" y="3263714"/>
              <a:ext cx="547506" cy="959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4524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D646485-6F94-48F7-9647-616B0F7A3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Annexes </a:t>
            </a:r>
            <a:br>
              <a:rPr lang="en-US"/>
            </a:br>
            <a:r>
              <a:rPr lang="en-US" b="1"/>
              <a:t>#</a:t>
            </a:r>
            <a:r>
              <a:rPr lang="en-US" b="1">
                <a:solidFill>
                  <a:srgbClr val="ED7D31"/>
                </a:solidFill>
              </a:rPr>
              <a:t>Open</a:t>
            </a:r>
            <a:r>
              <a:rPr lang="en-US" b="1">
                <a:solidFill>
                  <a:srgbClr val="0683AA"/>
                </a:solidFill>
              </a:rPr>
              <a:t>Serious</a:t>
            </a:r>
            <a:r>
              <a:rPr lang="en-US" b="1">
                <a:solidFill>
                  <a:srgbClr val="ED7D31"/>
                </a:solidFill>
              </a:rPr>
              <a:t>Game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74F739C-8185-483A-8618-C7B2BC584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08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FD8270-C5BD-4C95-919E-846BFBD9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Niveau 2 : Déroulement de  Change Community Cycle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B94675C-2E62-44A0-A392-808EA0131B26}"/>
              </a:ext>
            </a:extLst>
          </p:cNvPr>
          <p:cNvGrpSpPr/>
          <p:nvPr/>
        </p:nvGrpSpPr>
        <p:grpSpPr>
          <a:xfrm>
            <a:off x="11042409" y="694872"/>
            <a:ext cx="1149591" cy="1016630"/>
            <a:chOff x="3239584" y="4265153"/>
            <a:chExt cx="944022" cy="834837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D80BC6E9-2973-4102-A899-2756BA194BF9}"/>
                </a:ext>
              </a:extLst>
            </p:cNvPr>
            <p:cNvGrpSpPr/>
            <p:nvPr/>
          </p:nvGrpSpPr>
          <p:grpSpPr>
            <a:xfrm>
              <a:off x="3239584" y="4265153"/>
              <a:ext cx="944022" cy="834837"/>
              <a:chOff x="3239584" y="4265153"/>
              <a:chExt cx="944022" cy="834837"/>
            </a:xfrm>
          </p:grpSpPr>
          <p:pic>
            <p:nvPicPr>
              <p:cNvPr id="15" name="Graphique 14" descr="Personne confuse avec un remplissage uni">
                <a:extLst>
                  <a:ext uri="{FF2B5EF4-FFF2-40B4-BE49-F238E27FC236}">
                    <a16:creationId xmlns:a16="http://schemas.microsoft.com/office/drawing/2014/main" id="{8E3F554B-ADB6-447C-A55F-7DA71CA07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39584" y="4281195"/>
                <a:ext cx="818795" cy="818795"/>
              </a:xfrm>
              <a:prstGeom prst="rect">
                <a:avLst/>
              </a:prstGeom>
            </p:spPr>
          </p:pic>
          <p:pic>
            <p:nvPicPr>
              <p:cNvPr id="16" name="Graphique 15" descr="Calendrier journalier avec un remplissage uni">
                <a:extLst>
                  <a:ext uri="{FF2B5EF4-FFF2-40B4-BE49-F238E27FC236}">
                    <a16:creationId xmlns:a16="http://schemas.microsoft.com/office/drawing/2014/main" id="{3EDD1170-503C-422A-9B26-46027D983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26152" y="4265153"/>
                <a:ext cx="357454" cy="357454"/>
              </a:xfrm>
              <a:prstGeom prst="rect">
                <a:avLst/>
              </a:prstGeom>
            </p:spPr>
          </p:pic>
        </p:grp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82BC3947-053B-49DF-B15E-678F561F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7011" y="4369569"/>
              <a:ext cx="204094" cy="196889"/>
            </a:xfrm>
            <a:prstGeom prst="rect">
              <a:avLst/>
            </a:prstGeom>
            <a:noFill/>
          </p:spPr>
        </p:pic>
      </p:grpSp>
      <p:sp>
        <p:nvSpPr>
          <p:cNvPr id="17" name="Bulle narrative : ronde 16">
            <a:extLst>
              <a:ext uri="{FF2B5EF4-FFF2-40B4-BE49-F238E27FC236}">
                <a16:creationId xmlns:a16="http://schemas.microsoft.com/office/drawing/2014/main" id="{5DC8DA58-75F4-4305-BB2B-B0BE2336973A}"/>
              </a:ext>
            </a:extLst>
          </p:cNvPr>
          <p:cNvSpPr/>
          <p:nvPr/>
        </p:nvSpPr>
        <p:spPr>
          <a:xfrm>
            <a:off x="9507984" y="198057"/>
            <a:ext cx="1587081" cy="932108"/>
          </a:xfrm>
          <a:prstGeom prst="wedgeEllipseCallout">
            <a:avLst>
              <a:gd name="adj1" fmla="val 70293"/>
              <a:gd name="adj2" fmla="val 6306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Pour comprendre ce qui se passe dans l’atelier</a:t>
            </a: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011DBE07-86F4-4C26-89A1-335718E27CF9}"/>
              </a:ext>
            </a:extLst>
          </p:cNvPr>
          <p:cNvSpPr/>
          <p:nvPr/>
        </p:nvSpPr>
        <p:spPr>
          <a:xfrm>
            <a:off x="217648" y="1061788"/>
            <a:ext cx="11864862" cy="5598155"/>
          </a:xfrm>
          <a:prstGeom prst="rightArrow">
            <a:avLst>
              <a:gd name="adj1" fmla="val 82034"/>
              <a:gd name="adj2" fmla="val 253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4" name="Tableau 4">
            <a:extLst>
              <a:ext uri="{FF2B5EF4-FFF2-40B4-BE49-F238E27FC236}">
                <a16:creationId xmlns:a16="http://schemas.microsoft.com/office/drawing/2014/main" id="{17FF7068-AC52-408E-AEE7-AF6B0F4F73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9908660"/>
              </p:ext>
            </p:extLst>
          </p:nvPr>
        </p:nvGraphicFramePr>
        <p:xfrm>
          <a:off x="217646" y="1603540"/>
          <a:ext cx="10421855" cy="4466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089">
                  <a:extLst>
                    <a:ext uri="{9D8B030D-6E8A-4147-A177-3AD203B41FA5}">
                      <a16:colId xmlns:a16="http://schemas.microsoft.com/office/drawing/2014/main" val="1302591909"/>
                    </a:ext>
                  </a:extLst>
                </a:gridCol>
                <a:gridCol w="6873411">
                  <a:extLst>
                    <a:ext uri="{9D8B030D-6E8A-4147-A177-3AD203B41FA5}">
                      <a16:colId xmlns:a16="http://schemas.microsoft.com/office/drawing/2014/main" val="1572267126"/>
                    </a:ext>
                  </a:extLst>
                </a:gridCol>
                <a:gridCol w="1752355">
                  <a:extLst>
                    <a:ext uri="{9D8B030D-6E8A-4147-A177-3AD203B41FA5}">
                      <a16:colId xmlns:a16="http://schemas.microsoft.com/office/drawing/2014/main" val="4222483745"/>
                    </a:ext>
                  </a:extLst>
                </a:gridCol>
              </a:tblGrid>
              <a:tr h="828942">
                <a:tc>
                  <a:txBody>
                    <a:bodyPr/>
                    <a:lstStyle/>
                    <a:p>
                      <a:r>
                        <a:rPr lang="fr-FR" sz="1400"/>
                        <a:t>Ouverture : </a:t>
                      </a:r>
                    </a:p>
                    <a:p>
                      <a:r>
                        <a:rPr lang="fr-FR" sz="1400"/>
                        <a:t>Accueil, Intro, Icebreaker, …</a:t>
                      </a:r>
                    </a:p>
                    <a:p>
                      <a:r>
                        <a:rPr lang="fr-FR" sz="1400"/>
                        <a:t>10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Déroulement</a:t>
                      </a:r>
                    </a:p>
                    <a:p>
                      <a:pPr algn="ctr"/>
                      <a:r>
                        <a:rPr lang="fr-FR" sz="1400"/>
                        <a:t>Règles du jeu, Narratif</a:t>
                      </a:r>
                    </a:p>
                    <a:p>
                      <a:pPr algn="ctr"/>
                      <a:endParaRPr lang="fr-FR" sz="1400"/>
                    </a:p>
                    <a:p>
                      <a:pPr algn="ctr"/>
                      <a:r>
                        <a:rPr lang="fr-FR" sz="1400"/>
                        <a:t>68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Clôture :</a:t>
                      </a:r>
                    </a:p>
                    <a:p>
                      <a:r>
                        <a:rPr lang="fr-FR" sz="1400"/>
                        <a:t>Debriefing, Remerciements, …</a:t>
                      </a:r>
                    </a:p>
                    <a:p>
                      <a:r>
                        <a:rPr lang="fr-FR" sz="1400"/>
                        <a:t>12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558119"/>
                  </a:ext>
                </a:extLst>
              </a:tr>
              <a:tr h="3521451">
                <a:tc>
                  <a:txBody>
                    <a:bodyPr/>
                    <a:lstStyle/>
                    <a:p>
                      <a:r>
                        <a:rPr lang="fr-FR" sz="1400"/>
                        <a:t>10 min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200"/>
                        <a:t>Selon votre niveau d’expérience, Introduire rapidement le sujet des communautés pour conduire le changement (choisir les slides cachées ou non)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200"/>
                        <a:t>Composition des équipes (idéalement faites avant) par 5 max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200"/>
                        <a:t>Explication des règles du jeu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/>
                    </a:p>
                    <a:p>
                      <a:r>
                        <a:rPr lang="fr-FR" sz="1400"/>
                        <a:t>8 tours : (total 48 minutes)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/>
                        <a:t>2 minutes pour raconter le contexte (par la personne qui anime)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/>
                        <a:t>4 minutes de jeu</a:t>
                      </a:r>
                    </a:p>
                    <a:p>
                      <a:endParaRPr lang="fr-FR" sz="1400"/>
                    </a:p>
                    <a:p>
                      <a:r>
                        <a:rPr lang="fr-FR" sz="1400"/>
                        <a:t>15 minutes de circulation libre entre les groupes pour se donner les retours (Chacun a la charge de faire venir les autres groupes à soi). Attention grand désordre possible (souvent bonne ambiance)</a:t>
                      </a:r>
                    </a:p>
                    <a:p>
                      <a:endParaRPr lang="fr-FR" sz="1400"/>
                    </a:p>
                    <a:p>
                      <a:r>
                        <a:rPr lang="fr-FR" sz="1400"/>
                        <a:t>Cette phase repose sur une hypothèse d’intelligence collective : la somme des retours des uns aux autres permet à chacun de discuter et d’affiner les choix de roadmaps.</a:t>
                      </a:r>
                    </a:p>
                    <a:p>
                      <a:endParaRPr lang="fr-FR" sz="1400"/>
                    </a:p>
                    <a:p>
                      <a:r>
                        <a:rPr lang="fr-FR" sz="1400"/>
                        <a:t>5 minutes de marge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12 min</a:t>
                      </a:r>
                    </a:p>
                    <a:p>
                      <a:endParaRPr lang="fr-FR" sz="14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Debriefing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70386"/>
                  </a:ext>
                </a:extLst>
              </a:tr>
            </a:tbl>
          </a:graphicData>
        </a:graphic>
      </p:graphicFrame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767E15B1-5AD7-4AC2-8DA6-38450253D5A6}"/>
              </a:ext>
            </a:extLst>
          </p:cNvPr>
          <p:cNvSpPr txBox="1">
            <a:spLocks/>
          </p:cNvSpPr>
          <p:nvPr/>
        </p:nvSpPr>
        <p:spPr>
          <a:xfrm>
            <a:off x="10829133" y="3440301"/>
            <a:ext cx="1145220" cy="1015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b="1">
                <a:solidFill>
                  <a:srgbClr val="000000"/>
                </a:solidFill>
                <a:cs typeface="Calibri"/>
              </a:rPr>
              <a:t>Total 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b="1">
                <a:solidFill>
                  <a:srgbClr val="000000"/>
                </a:solidFill>
                <a:cs typeface="Calibri"/>
              </a:rPr>
              <a:t>1h30min </a:t>
            </a:r>
          </a:p>
        </p:txBody>
      </p:sp>
    </p:spTree>
    <p:extLst>
      <p:ext uri="{BB962C8B-B14F-4D97-AF65-F5344CB8AC3E}">
        <p14:creationId xmlns:p14="http://schemas.microsoft.com/office/powerpoint/2010/main" val="4289724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71508F-00B6-48EB-9E05-2CF3767E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/>
              <a:t>Niveau 3 : </a:t>
            </a:r>
            <a:br>
              <a:rPr lang="fr-FR" sz="3600"/>
            </a:br>
            <a:r>
              <a:rPr lang="fr-FR" sz="3600"/>
              <a:t>Organisation de Change Community Cycle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22C618E6-D7BF-4A78-804F-BAFBB571C516}"/>
              </a:ext>
            </a:extLst>
          </p:cNvPr>
          <p:cNvGrpSpPr/>
          <p:nvPr/>
        </p:nvGrpSpPr>
        <p:grpSpPr>
          <a:xfrm>
            <a:off x="10879216" y="626812"/>
            <a:ext cx="1191184" cy="1126443"/>
            <a:chOff x="4763560" y="3762738"/>
            <a:chExt cx="978178" cy="925014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9F036C2B-2CA1-4C86-8925-EBC0C35220D4}"/>
                </a:ext>
              </a:extLst>
            </p:cNvPr>
            <p:cNvGrpSpPr/>
            <p:nvPr/>
          </p:nvGrpSpPr>
          <p:grpSpPr>
            <a:xfrm flipH="1">
              <a:off x="4766064" y="3762738"/>
              <a:ext cx="975674" cy="925014"/>
              <a:chOff x="4716415" y="3792004"/>
              <a:chExt cx="1009529" cy="925014"/>
            </a:xfrm>
          </p:grpSpPr>
          <p:pic>
            <p:nvPicPr>
              <p:cNvPr id="13" name="Graphique 12" descr="Mégaphone1 avec un remplissage uni">
                <a:extLst>
                  <a:ext uri="{FF2B5EF4-FFF2-40B4-BE49-F238E27FC236}">
                    <a16:creationId xmlns:a16="http://schemas.microsoft.com/office/drawing/2014/main" id="{F150C06D-EF41-440E-924D-5BC8247FB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4716415" y="3792004"/>
                <a:ext cx="384826" cy="398002"/>
              </a:xfrm>
              <a:prstGeom prst="rect">
                <a:avLst/>
              </a:prstGeom>
            </p:spPr>
          </p:pic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3B9260DA-7324-41BA-ADFF-8E7FF8DADB80}"/>
                  </a:ext>
                </a:extLst>
              </p:cNvPr>
              <p:cNvGrpSpPr/>
              <p:nvPr/>
            </p:nvGrpSpPr>
            <p:grpSpPr>
              <a:xfrm>
                <a:off x="5048496" y="3886444"/>
                <a:ext cx="633086" cy="830574"/>
                <a:chOff x="5018285" y="3873291"/>
                <a:chExt cx="696980" cy="914400"/>
              </a:xfrm>
            </p:grpSpPr>
            <p:pic>
              <p:nvPicPr>
                <p:cNvPr id="17" name="Graphique 16" descr="Personne confuse avec un remplissage uni">
                  <a:extLst>
                    <a:ext uri="{FF2B5EF4-FFF2-40B4-BE49-F238E27FC236}">
                      <a16:creationId xmlns:a16="http://schemas.microsoft.com/office/drawing/2014/main" id="{7B3632AA-9A4F-44F7-9EDA-EE7F88DB6F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30440" r="-1"/>
                <a:stretch/>
              </p:blipFill>
              <p:spPr>
                <a:xfrm>
                  <a:off x="5079206" y="3873291"/>
                  <a:ext cx="636059" cy="914400"/>
                </a:xfrm>
                <a:prstGeom prst="rect">
                  <a:avLst/>
                </a:prstGeom>
              </p:spPr>
            </p:pic>
            <p:sp>
              <p:nvSpPr>
                <p:cNvPr id="18" name="Rectangle : coins arrondis 17">
                  <a:extLst>
                    <a:ext uri="{FF2B5EF4-FFF2-40B4-BE49-F238E27FC236}">
                      <a16:creationId xmlns:a16="http://schemas.microsoft.com/office/drawing/2014/main" id="{F319ED8F-15E4-4D6B-B48F-07814F592F4F}"/>
                    </a:ext>
                  </a:extLst>
                </p:cNvPr>
                <p:cNvSpPr/>
                <p:nvPr/>
              </p:nvSpPr>
              <p:spPr>
                <a:xfrm rot="3462276">
                  <a:off x="4958575" y="4176566"/>
                  <a:ext cx="184553" cy="65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pic>
            <p:nvPicPr>
              <p:cNvPr id="15" name="Graphique 14" descr="Balance de la justice avec un remplissage uni">
                <a:extLst>
                  <a:ext uri="{FF2B5EF4-FFF2-40B4-BE49-F238E27FC236}">
                    <a16:creationId xmlns:a16="http://schemas.microsoft.com/office/drawing/2014/main" id="{A745B04D-2947-4574-9BB4-DAAF578BB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374349" y="3867945"/>
                <a:ext cx="351595" cy="351595"/>
              </a:xfrm>
              <a:prstGeom prst="rect">
                <a:avLst/>
              </a:prstGeom>
            </p:spPr>
          </p:pic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E2684A05-74F8-4201-9875-78D99DE0E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247862" flipH="1">
                <a:off x="4849188" y="3943969"/>
                <a:ext cx="97515" cy="94073"/>
              </a:xfrm>
              <a:prstGeom prst="rect">
                <a:avLst/>
              </a:prstGeom>
            </p:spPr>
          </p:pic>
        </p:grpSp>
        <p:pic>
          <p:nvPicPr>
            <p:cNvPr id="11" name="Graphique 10" descr="Balance de la justice avec un remplissage uni">
              <a:extLst>
                <a:ext uri="{FF2B5EF4-FFF2-40B4-BE49-F238E27FC236}">
                  <a16:creationId xmlns:a16="http://schemas.microsoft.com/office/drawing/2014/main" id="{031C855C-EFCF-4084-AC48-4D3C6B333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7711" t="16230" r="55712" b="32471"/>
            <a:stretch/>
          </p:blipFill>
          <p:spPr>
            <a:xfrm flipH="1">
              <a:off x="4955380" y="3895743"/>
              <a:ext cx="124289" cy="180364"/>
            </a:xfrm>
            <a:prstGeom prst="rect">
              <a:avLst/>
            </a:prstGeom>
          </p:spPr>
        </p:pic>
        <p:pic>
          <p:nvPicPr>
            <p:cNvPr id="12" name="Graphique 11" descr="Balance de la justice avec un remplissage uni">
              <a:extLst>
                <a:ext uri="{FF2B5EF4-FFF2-40B4-BE49-F238E27FC236}">
                  <a16:creationId xmlns:a16="http://schemas.microsoft.com/office/drawing/2014/main" id="{AEC582A8-CF49-45B1-A384-33891477B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58383" t="16186" b="30375"/>
            <a:stretch/>
          </p:blipFill>
          <p:spPr>
            <a:xfrm flipH="1">
              <a:off x="4763560" y="3895742"/>
              <a:ext cx="141416" cy="187889"/>
            </a:xfrm>
            <a:prstGeom prst="rect">
              <a:avLst/>
            </a:prstGeom>
          </p:spPr>
        </p:pic>
      </p:grpSp>
      <p:sp>
        <p:nvSpPr>
          <p:cNvPr id="19" name="Bulle narrative : ronde 18">
            <a:extLst>
              <a:ext uri="{FF2B5EF4-FFF2-40B4-BE49-F238E27FC236}">
                <a16:creationId xmlns:a16="http://schemas.microsoft.com/office/drawing/2014/main" id="{7C7BD0D0-9C46-4E46-ADCF-956D2D933F6C}"/>
              </a:ext>
            </a:extLst>
          </p:cNvPr>
          <p:cNvSpPr/>
          <p:nvPr/>
        </p:nvSpPr>
        <p:spPr>
          <a:xfrm>
            <a:off x="9019713" y="-23454"/>
            <a:ext cx="2276351" cy="1456415"/>
          </a:xfrm>
          <a:prstGeom prst="wedgeEllipseCallout">
            <a:avLst>
              <a:gd name="adj1" fmla="val 46891"/>
              <a:gd name="adj2" fmla="val 7373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Pour vérifier que cela correspond bien à mon besoin et mes capacités. </a:t>
            </a:r>
          </a:p>
          <a:p>
            <a:pPr algn="ctr"/>
            <a:endParaRPr lang="fr-FR" sz="1200">
              <a:solidFill>
                <a:schemeClr val="tx1"/>
              </a:solidFill>
            </a:endParaRPr>
          </a:p>
          <a:p>
            <a:pPr algn="ctr"/>
            <a:r>
              <a:rPr lang="fr-FR" sz="1200">
                <a:solidFill>
                  <a:schemeClr val="tx1"/>
                </a:solidFill>
              </a:rPr>
              <a:t>Puis pour organiser facilement la session</a:t>
            </a:r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33C81F4F-2942-4DCE-8D67-EAE0910C1627}"/>
              </a:ext>
            </a:extLst>
          </p:cNvPr>
          <p:cNvSpPr txBox="1">
            <a:spLocks/>
          </p:cNvSpPr>
          <p:nvPr/>
        </p:nvSpPr>
        <p:spPr>
          <a:xfrm>
            <a:off x="402256" y="1915222"/>
            <a:ext cx="2832018" cy="592712"/>
          </a:xfrm>
          <a:prstGeom prst="rect">
            <a:avLst/>
          </a:prstGeom>
          <a:solidFill>
            <a:srgbClr val="0683AA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/>
              <a:t>🎓Objectifs pédagogiques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AEAAF9EE-7A2C-494F-808A-D18DB5D12482}"/>
              </a:ext>
            </a:extLst>
          </p:cNvPr>
          <p:cNvSpPr txBox="1">
            <a:spLocks/>
          </p:cNvSpPr>
          <p:nvPr/>
        </p:nvSpPr>
        <p:spPr>
          <a:xfrm>
            <a:off x="402256" y="2494428"/>
            <a:ext cx="2832018" cy="16908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fr-FR" sz="1200"/>
              <a:t>Découvrir des situations courantes lorsque des communautés d’entreprises sont créées pour porter le changement.</a:t>
            </a:r>
          </a:p>
          <a:p>
            <a:pPr>
              <a:buFontTx/>
              <a:buChar char="-"/>
            </a:pPr>
            <a:r>
              <a:rPr lang="fr-FR" sz="1200"/>
              <a:t>Apprendre à imaginer ensemble des actions de communauté</a:t>
            </a:r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B2ACD7EC-3C54-45B4-B6FB-85483EE99977}"/>
              </a:ext>
            </a:extLst>
          </p:cNvPr>
          <p:cNvSpPr txBox="1">
            <a:spLocks/>
          </p:cNvSpPr>
          <p:nvPr/>
        </p:nvSpPr>
        <p:spPr>
          <a:xfrm>
            <a:off x="3321056" y="1915222"/>
            <a:ext cx="2845965" cy="592712"/>
          </a:xfrm>
          <a:prstGeom prst="rect">
            <a:avLst/>
          </a:prstGeom>
          <a:solidFill>
            <a:srgbClr val="ED7D31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/>
              <a:t>🎯Objectifs opérationnels</a:t>
            </a:r>
          </a:p>
        </p:txBody>
      </p:sp>
      <p:sp>
        <p:nvSpPr>
          <p:cNvPr id="23" name="Espace réservé du contenu 5">
            <a:extLst>
              <a:ext uri="{FF2B5EF4-FFF2-40B4-BE49-F238E27FC236}">
                <a16:creationId xmlns:a16="http://schemas.microsoft.com/office/drawing/2014/main" id="{4F2EA91F-0720-4EB9-8886-AA180CEFDDC1}"/>
              </a:ext>
            </a:extLst>
          </p:cNvPr>
          <p:cNvSpPr txBox="1">
            <a:spLocks/>
          </p:cNvSpPr>
          <p:nvPr/>
        </p:nvSpPr>
        <p:spPr>
          <a:xfrm>
            <a:off x="3321056" y="2494428"/>
            <a:ext cx="2845965" cy="16908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fr-FR" sz="1200"/>
              <a:t>Générer une liste d’idées d’activités utilisable pour des communautés de changement en cours</a:t>
            </a:r>
          </a:p>
          <a:p>
            <a:pPr>
              <a:buFontTx/>
              <a:buChar char="-"/>
            </a:pPr>
            <a:r>
              <a:rPr lang="fr-FR" sz="1200"/>
              <a:t>Créer du lien (connaissance mutuelle) entre futurs membres de communauté de changement</a:t>
            </a:r>
          </a:p>
          <a:p>
            <a:pPr>
              <a:buFontTx/>
              <a:buChar char="-"/>
            </a:pPr>
            <a:endParaRPr lang="fr-FR" sz="1200"/>
          </a:p>
        </p:txBody>
      </p:sp>
      <p:sp>
        <p:nvSpPr>
          <p:cNvPr id="24" name="Espace réservé du texte 3">
            <a:extLst>
              <a:ext uri="{FF2B5EF4-FFF2-40B4-BE49-F238E27FC236}">
                <a16:creationId xmlns:a16="http://schemas.microsoft.com/office/drawing/2014/main" id="{B15F39E3-9475-467F-93BB-C739C254255D}"/>
              </a:ext>
            </a:extLst>
          </p:cNvPr>
          <p:cNvSpPr txBox="1">
            <a:spLocks/>
          </p:cNvSpPr>
          <p:nvPr/>
        </p:nvSpPr>
        <p:spPr>
          <a:xfrm>
            <a:off x="6253803" y="1915222"/>
            <a:ext cx="2832018" cy="5927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/>
              <a:t>🧑‍🤝‍🧑Public idéal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358E1BF9-5E40-437B-9E38-38063C963CED}"/>
              </a:ext>
            </a:extLst>
          </p:cNvPr>
          <p:cNvSpPr txBox="1">
            <a:spLocks/>
          </p:cNvSpPr>
          <p:nvPr/>
        </p:nvSpPr>
        <p:spPr>
          <a:xfrm>
            <a:off x="6253803" y="2494428"/>
            <a:ext cx="2832018" cy="1690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/>
              <a:t>5 à 70 joueurs</a:t>
            </a:r>
          </a:p>
          <a:p>
            <a:pPr marL="0" indent="0">
              <a:buNone/>
            </a:pPr>
            <a:r>
              <a:rPr lang="fr-FR" sz="1200"/>
              <a:t>Membres de communautés portant un changement dans les entreprises (exemple : Transformation digitale, organisationnelle, méthodologique, culturelle, …)</a:t>
            </a:r>
          </a:p>
          <a:p>
            <a:pPr marL="0" indent="0">
              <a:buNone/>
            </a:pPr>
            <a:r>
              <a:rPr lang="fr-FR" sz="1200"/>
              <a:t>Prérequis : les participants doivent avoir en tête ce qu’est globalement la conduite du changement.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5B3449CB-D468-4623-BCD0-57752C3C9DC0}"/>
              </a:ext>
            </a:extLst>
          </p:cNvPr>
          <p:cNvSpPr txBox="1">
            <a:spLocks/>
          </p:cNvSpPr>
          <p:nvPr/>
        </p:nvSpPr>
        <p:spPr>
          <a:xfrm>
            <a:off x="9172603" y="1915222"/>
            <a:ext cx="2832018" cy="5927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/>
              <a:t>🛠️Exemples d’usages et problèmes adressés</a:t>
            </a:r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807B6C4A-0B30-40EB-8A67-9150BE6EDE0C}"/>
              </a:ext>
            </a:extLst>
          </p:cNvPr>
          <p:cNvSpPr txBox="1">
            <a:spLocks/>
          </p:cNvSpPr>
          <p:nvPr/>
        </p:nvSpPr>
        <p:spPr>
          <a:xfrm>
            <a:off x="9172603" y="2494428"/>
            <a:ext cx="2832018" cy="16908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/>
              <a:t>Les membres de la communauté XYZ sont en charge d’apporter de nouveaux usages dans leur entreprise. </a:t>
            </a:r>
          </a:p>
          <a:p>
            <a:pPr marL="0" indent="0">
              <a:buNone/>
            </a:pPr>
            <a:r>
              <a:rPr lang="fr-FR" sz="1200"/>
              <a:t>En parallèle d’une activité planifiée, ils se posent la question de lancer une communauté transverse qui contribuera à porter ce changement avec un départ moins formel. </a:t>
            </a:r>
          </a:p>
          <a:p>
            <a:pPr marL="0" indent="0">
              <a:buNone/>
            </a:pPr>
            <a:r>
              <a:rPr lang="fr-FR" sz="1200"/>
              <a:t>Pour se former et mieux se projeter ils décident de faire une partie de ce jeu.</a:t>
            </a:r>
            <a:br>
              <a:rPr lang="fr-FR" sz="1200"/>
            </a:br>
            <a:endParaRPr lang="fr-FR" sz="1200"/>
          </a:p>
        </p:txBody>
      </p: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B390B424-EFD7-4CBA-9402-E7D75B769A03}"/>
              </a:ext>
            </a:extLst>
          </p:cNvPr>
          <p:cNvSpPr txBox="1">
            <a:spLocks/>
          </p:cNvSpPr>
          <p:nvPr/>
        </p:nvSpPr>
        <p:spPr>
          <a:xfrm>
            <a:off x="402256" y="4350067"/>
            <a:ext cx="2832018" cy="592712"/>
          </a:xfrm>
          <a:prstGeom prst="rect">
            <a:avLst/>
          </a:prstGeom>
          <a:solidFill>
            <a:srgbClr val="0683AA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/>
              <a:t>Sujets non couverts par cet atelier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D7130EBC-B9CE-4EEE-B949-C9025E797D68}"/>
              </a:ext>
            </a:extLst>
          </p:cNvPr>
          <p:cNvSpPr txBox="1">
            <a:spLocks/>
          </p:cNvSpPr>
          <p:nvPr/>
        </p:nvSpPr>
        <p:spPr>
          <a:xfrm>
            <a:off x="402256" y="4929273"/>
            <a:ext cx="2832018" cy="16908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200"/>
              <a:t>Aspects génériques de montage de communauté (nom, identité, etc.)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200"/>
              <a:t>Gestion explicite de l’engagement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F610BC8C-9DED-4B21-A11C-8F147E8E741A}"/>
              </a:ext>
            </a:extLst>
          </p:cNvPr>
          <p:cNvSpPr txBox="1">
            <a:spLocks/>
          </p:cNvSpPr>
          <p:nvPr/>
        </p:nvSpPr>
        <p:spPr>
          <a:xfrm>
            <a:off x="3321056" y="4350067"/>
            <a:ext cx="2845965" cy="592712"/>
          </a:xfrm>
          <a:prstGeom prst="rect">
            <a:avLst/>
          </a:prstGeom>
          <a:solidFill>
            <a:srgbClr val="ED7D31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/>
              <a:t>📅Logistique</a:t>
            </a:r>
          </a:p>
        </p:txBody>
      </p:sp>
      <p:sp>
        <p:nvSpPr>
          <p:cNvPr id="31" name="Espace réservé du contenu 5">
            <a:extLst>
              <a:ext uri="{FF2B5EF4-FFF2-40B4-BE49-F238E27FC236}">
                <a16:creationId xmlns:a16="http://schemas.microsoft.com/office/drawing/2014/main" id="{D2E68CD3-30C8-4477-96F6-39CEEE9FC5CD}"/>
              </a:ext>
            </a:extLst>
          </p:cNvPr>
          <p:cNvSpPr txBox="1">
            <a:spLocks/>
          </p:cNvSpPr>
          <p:nvPr/>
        </p:nvSpPr>
        <p:spPr>
          <a:xfrm>
            <a:off x="3321056" y="4929273"/>
            <a:ext cx="2845965" cy="16908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200"/>
              <a:t>1H-1H30 selon durée du tour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200"/>
              <a:t>Matériel : de quoi écrire, post-</a:t>
            </a:r>
            <a:r>
              <a:rPr lang="fr-FR" sz="1200" err="1"/>
              <a:t>its</a:t>
            </a:r>
            <a:r>
              <a:rPr lang="fr-FR" sz="1200"/>
              <a:t> et feuilles pour afficher sa roadmap (exemple: grand posters)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200"/>
              <a:t>Tous les participants qui peuvent se concentrer sur le même point d’attention (slides)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200"/>
              <a:t>Les participants doivent pouvoir se mettre en petit groupe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200"/>
              <a:t>Version à distance : Mur numérique, salles dédiées pour chaque petit groupe</a:t>
            </a:r>
          </a:p>
        </p:txBody>
      </p:sp>
      <p:sp>
        <p:nvSpPr>
          <p:cNvPr id="32" name="Espace réservé du texte 3">
            <a:extLst>
              <a:ext uri="{FF2B5EF4-FFF2-40B4-BE49-F238E27FC236}">
                <a16:creationId xmlns:a16="http://schemas.microsoft.com/office/drawing/2014/main" id="{B3CDC92E-C27D-4DF4-9944-2E60887541FB}"/>
              </a:ext>
            </a:extLst>
          </p:cNvPr>
          <p:cNvSpPr txBox="1">
            <a:spLocks/>
          </p:cNvSpPr>
          <p:nvPr/>
        </p:nvSpPr>
        <p:spPr>
          <a:xfrm>
            <a:off x="6253803" y="4350067"/>
            <a:ext cx="2832018" cy="5927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/>
              <a:t>💡Idées de compléments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12DBC631-96B9-49EC-A408-018C730BA38F}"/>
              </a:ext>
            </a:extLst>
          </p:cNvPr>
          <p:cNvSpPr txBox="1">
            <a:spLocks/>
          </p:cNvSpPr>
          <p:nvPr/>
        </p:nvSpPr>
        <p:spPr>
          <a:xfrm>
            <a:off x="6253803" y="4929273"/>
            <a:ext cx="2832018" cy="1690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/>
              <a:t>Jeu #OpenSeriousCommunity pour apprendre les roadmaps de communauté d’entreprise de manière générale</a:t>
            </a:r>
          </a:p>
          <a:p>
            <a:pPr marL="0" indent="0">
              <a:buNone/>
            </a:pPr>
            <a:r>
              <a:rPr lang="fr-FR" sz="1200"/>
              <a:t>Autres contenus sur le sujet de la conduite du changement (ADKAR, …)</a:t>
            </a:r>
          </a:p>
          <a:p>
            <a:pPr marL="0" indent="0">
              <a:buNone/>
            </a:pPr>
            <a:endParaRPr lang="fr-FR" sz="1200"/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C323340E-60D7-47A6-B24C-8D2DD89D7A16}"/>
              </a:ext>
            </a:extLst>
          </p:cNvPr>
          <p:cNvSpPr txBox="1">
            <a:spLocks/>
          </p:cNvSpPr>
          <p:nvPr/>
        </p:nvSpPr>
        <p:spPr>
          <a:xfrm>
            <a:off x="9172603" y="4350067"/>
            <a:ext cx="2832018" cy="5927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/>
              <a:t>🎤Pitch à copier-coller dans les invitations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67B0F38D-F1AC-4920-A67C-30199D2FB73D}"/>
              </a:ext>
            </a:extLst>
          </p:cNvPr>
          <p:cNvSpPr txBox="1">
            <a:spLocks/>
          </p:cNvSpPr>
          <p:nvPr/>
        </p:nvSpPr>
        <p:spPr>
          <a:xfrm>
            <a:off x="9172603" y="4929273"/>
            <a:ext cx="2832018" cy="16908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/>
              <a:t>Porter un changement dans une organisation, c’est toute une aventure ! 🧳</a:t>
            </a:r>
          </a:p>
          <a:p>
            <a:pPr marL="0" indent="0">
              <a:buNone/>
            </a:pPr>
            <a:r>
              <a:rPr lang="fr-FR" sz="1200"/>
              <a:t>Parmi tous les moyens à disposition, et en complément de démarches plus classiques, monter une communauté sur le sujet peut être un excellent moyen…s’il est maîtrisé !</a:t>
            </a:r>
          </a:p>
          <a:p>
            <a:pPr marL="0" indent="0">
              <a:buNone/>
            </a:pPr>
            <a:r>
              <a:rPr lang="fr-FR" sz="1200"/>
              <a:t>Dans Change Community Cycle, vous êtes responsables d’une communauté fictive devant porter un changement. A vous donc de traverser les différentes phases du changement, ses difficultés,  ses opportunités, et de faire la plus belle feuille de route pour votre communauté !</a:t>
            </a:r>
          </a:p>
        </p:txBody>
      </p:sp>
    </p:spTree>
    <p:extLst>
      <p:ext uri="{BB962C8B-B14F-4D97-AF65-F5344CB8AC3E}">
        <p14:creationId xmlns:p14="http://schemas.microsoft.com/office/powerpoint/2010/main" val="471399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D646485-6F94-48F7-9647-616B0F7A3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Préparation d’une session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74F739C-8185-483A-8618-C7B2BC584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35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C45EC8-0CA8-4F50-B79E-7B5F658C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Ce jeu est un </a:t>
            </a:r>
            <a:r>
              <a:rPr lang="en-US" b="1"/>
              <a:t>#</a:t>
            </a:r>
            <a:r>
              <a:rPr lang="en-US" b="1">
                <a:solidFill>
                  <a:srgbClr val="ED7D31"/>
                </a:solidFill>
              </a:rPr>
              <a:t>Open</a:t>
            </a:r>
            <a:r>
              <a:rPr lang="en-US" b="1">
                <a:solidFill>
                  <a:srgbClr val="0683AA"/>
                </a:solidFill>
              </a:rPr>
              <a:t>Serious</a:t>
            </a:r>
            <a:r>
              <a:rPr lang="en-US" b="1">
                <a:solidFill>
                  <a:srgbClr val="ED7D31"/>
                </a:solidFill>
              </a:rPr>
              <a:t>Game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21A52E-EB2B-4E34-8070-8BCF5D5EC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1874" y="2141537"/>
            <a:ext cx="5438313" cy="4351338"/>
          </a:xfrm>
        </p:spPr>
        <p:txBody>
          <a:bodyPr/>
          <a:lstStyle/>
          <a:p>
            <a:pPr marL="0" indent="0">
              <a:buNone/>
            </a:pPr>
            <a:r>
              <a:rPr lang="fr-FR" i="1"/>
              <a:t>Il est fait pour que vous puissiez le retransmettre après l’avoir joué</a:t>
            </a:r>
          </a:p>
          <a:p>
            <a:pPr marL="0" indent="0">
              <a:buNone/>
            </a:pPr>
            <a:endParaRPr lang="fr-FR" i="1"/>
          </a:p>
          <a:p>
            <a:pPr marL="0" indent="0">
              <a:buNone/>
            </a:pPr>
            <a:r>
              <a:rPr lang="fr-FR" i="1"/>
              <a:t>Tout le matériel pour le promouvoir, l’animer, l’adapter, créer des variantes est mis à votre disposition.</a:t>
            </a:r>
          </a:p>
          <a:p>
            <a:pPr marL="0" indent="0">
              <a:buNone/>
            </a:pPr>
            <a:endParaRPr lang="fr-FR" i="1"/>
          </a:p>
          <a:p>
            <a:pPr marL="0" indent="0">
              <a:buNone/>
            </a:pPr>
            <a:r>
              <a:rPr lang="fr-FR" i="1"/>
              <a:t>A vous de jouer, et un jour : A vous de transmettre 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4501FF5-50FB-4835-AC38-DE7060AC8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400" y="2141537"/>
            <a:ext cx="4029321" cy="3887109"/>
          </a:xfrm>
          <a:prstGeom prst="rect">
            <a:avLst/>
          </a:prstGeom>
        </p:spPr>
      </p:pic>
      <p:pic>
        <p:nvPicPr>
          <p:cNvPr id="5" name="Graphique 4" descr="Femme portant un tailleur">
            <a:extLst>
              <a:ext uri="{FF2B5EF4-FFF2-40B4-BE49-F238E27FC236}">
                <a16:creationId xmlns:a16="http://schemas.microsoft.com/office/drawing/2014/main" id="{DA552F60-FAB3-4211-A258-9976D20A0A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4187"/>
          <a:stretch/>
        </p:blipFill>
        <p:spPr>
          <a:xfrm flipH="1">
            <a:off x="221942" y="1755495"/>
            <a:ext cx="1388293" cy="1217493"/>
          </a:xfrm>
          <a:prstGeom prst="rect">
            <a:avLst/>
          </a:prstGeom>
        </p:spPr>
      </p:pic>
      <p:pic>
        <p:nvPicPr>
          <p:cNvPr id="7" name="Graphique 6" descr="Globe terrestre : Europe et Afrique avec un remplissage uni">
            <a:extLst>
              <a:ext uri="{FF2B5EF4-FFF2-40B4-BE49-F238E27FC236}">
                <a16:creationId xmlns:a16="http://schemas.microsoft.com/office/drawing/2014/main" id="{BF9A0F6D-29FD-4474-81EC-A8C8D83DF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942" y="4960398"/>
            <a:ext cx="1608546" cy="1608546"/>
          </a:xfrm>
          <a:prstGeom prst="rect">
            <a:avLst/>
          </a:prstGeom>
        </p:spPr>
      </p:pic>
      <p:pic>
        <p:nvPicPr>
          <p:cNvPr id="9" name="Graphique 8" descr="Plan avec un remplissage uni">
            <a:extLst>
              <a:ext uri="{FF2B5EF4-FFF2-40B4-BE49-F238E27FC236}">
                <a16:creationId xmlns:a16="http://schemas.microsoft.com/office/drawing/2014/main" id="{03573D61-78B1-42D7-9CFC-A0D32179E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7351" y="3429000"/>
            <a:ext cx="1379826" cy="137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81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F99EBBC-9B1D-403C-A49D-9293C0A4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Version physique</a:t>
            </a:r>
          </a:p>
        </p:txBody>
      </p:sp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1596FF63-B988-4F82-A549-14C11E2E9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63" y="1825067"/>
            <a:ext cx="1564325" cy="2188346"/>
          </a:xfrm>
          <a:prstGeom prst="rect">
            <a:avLst/>
          </a:prstGeom>
        </p:spPr>
      </p:pic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AEE99613-79CE-4A62-9ABB-D3616F841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86" y="1825066"/>
            <a:ext cx="1564326" cy="218834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2605181-34B6-4B70-83E2-2F8DBA633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537" y="365125"/>
            <a:ext cx="1832722" cy="256380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897727D-6971-4F7C-A564-F333AA8900C5}"/>
              </a:ext>
            </a:extLst>
          </p:cNvPr>
          <p:cNvSpPr txBox="1"/>
          <p:nvPr/>
        </p:nvSpPr>
        <p:spPr>
          <a:xfrm>
            <a:off x="9457143" y="751526"/>
            <a:ext cx="1896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Pour les règles du jeu et le contexte à chaque tour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1F5D410-1673-42FD-8B7A-B6B36704A8CE}"/>
              </a:ext>
            </a:extLst>
          </p:cNvPr>
          <p:cNvSpPr txBox="1"/>
          <p:nvPr/>
        </p:nvSpPr>
        <p:spPr>
          <a:xfrm>
            <a:off x="645112" y="4038867"/>
            <a:ext cx="4142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Pour les équipes, préparer un </a:t>
            </a:r>
            <a:r>
              <a:rPr lang="fr-FR" err="1"/>
              <a:t>canvas</a:t>
            </a:r>
            <a:r>
              <a:rPr lang="fr-FR"/>
              <a:t> de roadmap vide (2 ans), et de quoi la remplir en petits groupes</a:t>
            </a:r>
          </a:p>
        </p:txBody>
      </p:sp>
      <p:pic>
        <p:nvPicPr>
          <p:cNvPr id="20" name="Image 19" descr="Une image contenant carré&#10;&#10;Description générée automatiquement">
            <a:extLst>
              <a:ext uri="{FF2B5EF4-FFF2-40B4-BE49-F238E27FC236}">
                <a16:creationId xmlns:a16="http://schemas.microsoft.com/office/drawing/2014/main" id="{BAC233E1-A1E6-4C56-8608-DED89015B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32" y="1825067"/>
            <a:ext cx="1564326" cy="2188348"/>
          </a:xfrm>
          <a:prstGeom prst="rect">
            <a:avLst/>
          </a:prstGeom>
        </p:spPr>
      </p:pic>
      <p:graphicFrame>
        <p:nvGraphicFramePr>
          <p:cNvPr id="21" name="Tableau 2">
            <a:extLst>
              <a:ext uri="{FF2B5EF4-FFF2-40B4-BE49-F238E27FC236}">
                <a16:creationId xmlns:a16="http://schemas.microsoft.com/office/drawing/2014/main" id="{6B09F7A7-211C-4DD0-92FB-AC4ACCBB0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040627"/>
              </p:ext>
            </p:extLst>
          </p:nvPr>
        </p:nvGraphicFramePr>
        <p:xfrm>
          <a:off x="816096" y="5174874"/>
          <a:ext cx="3971928" cy="591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94">
                  <a:extLst>
                    <a:ext uri="{9D8B030D-6E8A-4147-A177-3AD203B41FA5}">
                      <a16:colId xmlns:a16="http://schemas.microsoft.com/office/drawing/2014/main" val="794301708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3648112447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543078009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249760863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261586141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4260590764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740284690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3394145464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565210818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215547630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568573483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529409937"/>
                    </a:ext>
                  </a:extLst>
                </a:gridCol>
              </a:tblGrid>
              <a:tr h="199183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1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2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3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4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068612"/>
                  </a:ext>
                </a:extLst>
              </a:tr>
              <a:tr h="377241">
                <a:tc>
                  <a:txBody>
                    <a:bodyPr/>
                    <a:lstStyle/>
                    <a:p>
                      <a:pPr algn="ctr"/>
                      <a:endParaRPr lang="en-US" sz="300" b="1"/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algn="ctr"/>
                      <a:endParaRPr lang="en-US" sz="300" b="1"/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extLst>
                  <a:ext uri="{0D108BD9-81ED-4DB2-BD59-A6C34878D82A}">
                    <a16:rowId xmlns:a16="http://schemas.microsoft.com/office/drawing/2014/main" val="3706030899"/>
                  </a:ext>
                </a:extLst>
              </a:tr>
            </a:tbl>
          </a:graphicData>
        </a:graphic>
      </p:graphicFrame>
      <p:graphicFrame>
        <p:nvGraphicFramePr>
          <p:cNvPr id="22" name="Tableau 2">
            <a:extLst>
              <a:ext uri="{FF2B5EF4-FFF2-40B4-BE49-F238E27FC236}">
                <a16:creationId xmlns:a16="http://schemas.microsoft.com/office/drawing/2014/main" id="{00756638-06F5-4B22-B3CD-4EF2AA1D3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473016"/>
              </p:ext>
            </p:extLst>
          </p:nvPr>
        </p:nvGraphicFramePr>
        <p:xfrm>
          <a:off x="814101" y="5901064"/>
          <a:ext cx="3971928" cy="591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94">
                  <a:extLst>
                    <a:ext uri="{9D8B030D-6E8A-4147-A177-3AD203B41FA5}">
                      <a16:colId xmlns:a16="http://schemas.microsoft.com/office/drawing/2014/main" val="794301708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3648112447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543078009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249760863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261586141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4260590764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740284690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3394145464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565210818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215547630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568573483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529409937"/>
                    </a:ext>
                  </a:extLst>
                </a:gridCol>
              </a:tblGrid>
              <a:tr h="199183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5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6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7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8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068612"/>
                  </a:ext>
                </a:extLst>
              </a:tr>
              <a:tr h="377241">
                <a:tc>
                  <a:txBody>
                    <a:bodyPr/>
                    <a:lstStyle/>
                    <a:p>
                      <a:pPr algn="ctr"/>
                      <a:endParaRPr lang="en-US" sz="300" b="1"/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algn="ctr"/>
                      <a:endParaRPr lang="en-US" sz="300" b="1"/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extLst>
                  <a:ext uri="{0D108BD9-81ED-4DB2-BD59-A6C34878D82A}">
                    <a16:rowId xmlns:a16="http://schemas.microsoft.com/office/drawing/2014/main" val="3706030899"/>
                  </a:ext>
                </a:extLst>
              </a:tr>
            </a:tbl>
          </a:graphicData>
        </a:graphic>
      </p:graphicFrame>
      <p:sp>
        <p:nvSpPr>
          <p:cNvPr id="23" name="ZoneTexte 22">
            <a:extLst>
              <a:ext uri="{FF2B5EF4-FFF2-40B4-BE49-F238E27FC236}">
                <a16:creationId xmlns:a16="http://schemas.microsoft.com/office/drawing/2014/main" id="{C03FF7A8-1697-4A33-A153-A7AA331B8CB6}"/>
              </a:ext>
            </a:extLst>
          </p:cNvPr>
          <p:cNvSpPr txBox="1"/>
          <p:nvPr/>
        </p:nvSpPr>
        <p:spPr>
          <a:xfrm>
            <a:off x="7210888" y="4013413"/>
            <a:ext cx="414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Facultatif : Un petit récapitulatif des règles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1B1A726B-5233-4B4A-BA26-7082318EECF0}"/>
              </a:ext>
            </a:extLst>
          </p:cNvPr>
          <p:cNvGrpSpPr/>
          <p:nvPr/>
        </p:nvGrpSpPr>
        <p:grpSpPr>
          <a:xfrm>
            <a:off x="7998972" y="4500532"/>
            <a:ext cx="3971928" cy="1534278"/>
            <a:chOff x="749055" y="2141805"/>
            <a:chExt cx="10510663" cy="4060061"/>
          </a:xfrm>
        </p:grpSpPr>
        <p:pic>
          <p:nvPicPr>
            <p:cNvPr id="24" name="Espace réservé du contenu 4" descr="Calendrier mensuel avec un remplissage uni">
              <a:extLst>
                <a:ext uri="{FF2B5EF4-FFF2-40B4-BE49-F238E27FC236}">
                  <a16:creationId xmlns:a16="http://schemas.microsoft.com/office/drawing/2014/main" id="{6E6DA82E-DA61-4CE2-8856-F8B73F730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51455" y="2206819"/>
              <a:ext cx="1475830" cy="1475830"/>
            </a:xfrm>
            <a:prstGeom prst="rect">
              <a:avLst/>
            </a:prstGeom>
          </p:spPr>
        </p:pic>
        <p:pic>
          <p:nvPicPr>
            <p:cNvPr id="25" name="Graphique 24" descr="Engrenage avec un remplissage uni">
              <a:extLst>
                <a:ext uri="{FF2B5EF4-FFF2-40B4-BE49-F238E27FC236}">
                  <a16:creationId xmlns:a16="http://schemas.microsoft.com/office/drawing/2014/main" id="{2EC8DE62-6A60-4993-98CA-389F40905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95941" y="2141805"/>
              <a:ext cx="1475830" cy="1475830"/>
            </a:xfrm>
            <a:prstGeom prst="rect">
              <a:avLst/>
            </a:prstGeom>
          </p:spPr>
        </p:pic>
        <p:pic>
          <p:nvPicPr>
            <p:cNvPr id="26" name="Graphique 25" descr="Curseur avec un remplissage uni">
              <a:extLst>
                <a:ext uri="{FF2B5EF4-FFF2-40B4-BE49-F238E27FC236}">
                  <a16:creationId xmlns:a16="http://schemas.microsoft.com/office/drawing/2014/main" id="{629C5712-F5F3-462A-9665-211E28FD1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190809" y="2345593"/>
              <a:ext cx="1169963" cy="1169963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79E45C4-1E00-4CC5-AB3F-FAD363415D8C}"/>
                </a:ext>
              </a:extLst>
            </p:cNvPr>
            <p:cNvSpPr txBox="1"/>
            <p:nvPr/>
          </p:nvSpPr>
          <p:spPr>
            <a:xfrm>
              <a:off x="749055" y="3620738"/>
              <a:ext cx="2793135" cy="24433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z="600"/>
                <a:t>Organiser un événement, précisez son format et sujet </a:t>
              </a:r>
            </a:p>
            <a:p>
              <a:pPr algn="ctr"/>
              <a:endParaRPr lang="fr-FR" sz="600"/>
            </a:p>
            <a:p>
              <a:pPr algn="ctr"/>
              <a:r>
                <a:rPr lang="fr-FR" sz="600" b="1"/>
                <a:t>Exemples :</a:t>
              </a:r>
            </a:p>
            <a:p>
              <a:pPr algn="ctr"/>
              <a:r>
                <a:rPr lang="fr-FR" sz="600" i="1"/>
                <a:t>Meetup externe, </a:t>
              </a:r>
            </a:p>
            <a:p>
              <a:pPr algn="ctr"/>
              <a:r>
                <a:rPr lang="fr-FR" sz="600" i="1"/>
                <a:t>Session de </a:t>
              </a:r>
              <a:r>
                <a:rPr lang="fr-FR" sz="600" i="1" err="1"/>
                <a:t>co</a:t>
              </a:r>
              <a:r>
                <a:rPr lang="fr-FR" sz="600" i="1"/>
                <a:t>-dev, </a:t>
              </a:r>
            </a:p>
            <a:p>
              <a:pPr algn="ctr"/>
              <a:r>
                <a:rPr lang="fr-FR" sz="600" i="1"/>
                <a:t>Journée d’accueil, </a:t>
              </a:r>
            </a:p>
            <a:p>
              <a:pPr algn="ctr"/>
              <a:r>
                <a:rPr lang="fr-FR" sz="600" i="1"/>
                <a:t>Atelier d’organisation,</a:t>
              </a:r>
            </a:p>
            <a:p>
              <a:pPr algn="ctr"/>
              <a:r>
                <a:rPr lang="fr-FR" sz="600" i="1"/>
                <a:t> …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FEDFE74E-9EE9-4576-AE4E-6A589748D5C1}"/>
                </a:ext>
              </a:extLst>
            </p:cNvPr>
            <p:cNvSpPr txBox="1"/>
            <p:nvPr/>
          </p:nvSpPr>
          <p:spPr>
            <a:xfrm>
              <a:off x="4637288" y="3616544"/>
              <a:ext cx="2793136" cy="25853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noAutofit/>
            </a:bodyPr>
            <a:lstStyle/>
            <a:p>
              <a:pPr algn="ctr"/>
              <a:r>
                <a:rPr lang="fr-FR" sz="600"/>
                <a:t>Structurer la Communauté, précisez l’intention</a:t>
              </a:r>
            </a:p>
            <a:p>
              <a:pPr algn="ctr"/>
              <a:endParaRPr lang="fr-FR" sz="600"/>
            </a:p>
            <a:p>
              <a:pPr algn="ctr"/>
              <a:r>
                <a:rPr lang="fr-FR" sz="600" b="1"/>
                <a:t>Exemples :</a:t>
              </a:r>
            </a:p>
            <a:p>
              <a:pPr algn="ctr"/>
              <a:r>
                <a:rPr lang="fr-FR" sz="600" i="1"/>
                <a:t>Changer les règles, </a:t>
              </a:r>
            </a:p>
            <a:p>
              <a:pPr algn="ctr"/>
              <a:r>
                <a:rPr lang="fr-FR" sz="600" i="1"/>
                <a:t>(Re)définir des rôles</a:t>
              </a:r>
            </a:p>
            <a:p>
              <a:pPr algn="ctr"/>
              <a:r>
                <a:rPr lang="fr-FR" sz="600" i="1"/>
                <a:t>donner un cadre, </a:t>
              </a:r>
            </a:p>
            <a:p>
              <a:pPr algn="ctr"/>
              <a:r>
                <a:rPr lang="fr-FR" sz="600" i="1"/>
                <a:t>mettre en place un outil,</a:t>
              </a:r>
            </a:p>
            <a:p>
              <a:pPr algn="ctr"/>
              <a:r>
                <a:rPr lang="fr-FR" sz="600" i="1"/>
                <a:t>…, 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4FF8E3FD-E995-4F03-A7C7-41110D5C5EAA}"/>
                </a:ext>
              </a:extLst>
            </p:cNvPr>
            <p:cNvSpPr txBox="1"/>
            <p:nvPr/>
          </p:nvSpPr>
          <p:spPr>
            <a:xfrm>
              <a:off x="8466583" y="3619876"/>
              <a:ext cx="2793135" cy="24433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z="600"/>
                <a:t>Créer et publier un contenu, précisez le format et le sujet</a:t>
              </a:r>
            </a:p>
            <a:p>
              <a:pPr algn="ctr"/>
              <a:r>
                <a:rPr lang="fr-FR" sz="600" b="1"/>
                <a:t>Exemple :</a:t>
              </a:r>
            </a:p>
            <a:p>
              <a:pPr algn="ctr"/>
              <a:r>
                <a:rPr lang="fr-FR" sz="600" i="1"/>
                <a:t>Article,</a:t>
              </a:r>
            </a:p>
            <a:p>
              <a:pPr algn="ctr"/>
              <a:r>
                <a:rPr lang="fr-FR" sz="600" i="1"/>
                <a:t>Vidéo,</a:t>
              </a:r>
            </a:p>
            <a:p>
              <a:pPr algn="ctr"/>
              <a:r>
                <a:rPr lang="fr-FR" sz="600" i="1"/>
                <a:t>Infographie,</a:t>
              </a:r>
            </a:p>
            <a:p>
              <a:pPr algn="ctr"/>
              <a:r>
                <a:rPr lang="fr-FR" sz="600" i="1"/>
                <a:t>Post</a:t>
              </a:r>
            </a:p>
            <a:p>
              <a:pPr algn="ctr"/>
              <a:r>
                <a:rPr lang="fr-FR" sz="600" i="1"/>
                <a:t>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277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8F45E6-CF25-40F8-974B-D7F9450C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Version numérique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9534C3-803E-484E-87CD-8542153F6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344" y="1882065"/>
            <a:ext cx="2376630" cy="332468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0DB32A5-25B3-4C35-AF2F-2234EB783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957" y="1882063"/>
            <a:ext cx="2376631" cy="33246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E3963AF-7D20-41DF-B537-1A7A2D664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7" y="1882065"/>
            <a:ext cx="2376632" cy="332468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DF2DEE1-1AFA-4853-BA98-C43180B88E7A}"/>
              </a:ext>
            </a:extLst>
          </p:cNvPr>
          <p:cNvSpPr txBox="1"/>
          <p:nvPr/>
        </p:nvSpPr>
        <p:spPr>
          <a:xfrm>
            <a:off x="3486495" y="5291593"/>
            <a:ext cx="153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Idéalement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1371975-DBF3-486B-96B9-10FCB0A53701}"/>
              </a:ext>
            </a:extLst>
          </p:cNvPr>
          <p:cNvSpPr txBox="1"/>
          <p:nvPr/>
        </p:nvSpPr>
        <p:spPr>
          <a:xfrm>
            <a:off x="8345710" y="3277852"/>
            <a:ext cx="2937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Disposer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1 espace pour la présentation générale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1 espace pour chaque équipe avec </a:t>
            </a:r>
            <a:r>
              <a:rPr lang="fr-FR" err="1"/>
              <a:t>canvas</a:t>
            </a:r>
            <a:r>
              <a:rPr lang="fr-FR"/>
              <a:t> de 2 ans de roadmap</a:t>
            </a:r>
          </a:p>
        </p:txBody>
      </p:sp>
      <p:graphicFrame>
        <p:nvGraphicFramePr>
          <p:cNvPr id="12" name="Tableau 2">
            <a:extLst>
              <a:ext uri="{FF2B5EF4-FFF2-40B4-BE49-F238E27FC236}">
                <a16:creationId xmlns:a16="http://schemas.microsoft.com/office/drawing/2014/main" id="{EC4FB72C-D393-4154-BD21-68189A89A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705925"/>
              </p:ext>
            </p:extLst>
          </p:nvPr>
        </p:nvGraphicFramePr>
        <p:xfrm>
          <a:off x="7492104" y="5273837"/>
          <a:ext cx="3971928" cy="591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94">
                  <a:extLst>
                    <a:ext uri="{9D8B030D-6E8A-4147-A177-3AD203B41FA5}">
                      <a16:colId xmlns:a16="http://schemas.microsoft.com/office/drawing/2014/main" val="794301708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3648112447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543078009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249760863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261586141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4260590764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740284690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3394145464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565210818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215547630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568573483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529409937"/>
                    </a:ext>
                  </a:extLst>
                </a:gridCol>
              </a:tblGrid>
              <a:tr h="199183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1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2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3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4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068612"/>
                  </a:ext>
                </a:extLst>
              </a:tr>
              <a:tr h="377241">
                <a:tc>
                  <a:txBody>
                    <a:bodyPr/>
                    <a:lstStyle/>
                    <a:p>
                      <a:pPr algn="ctr"/>
                      <a:endParaRPr lang="en-US" sz="300" b="1"/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algn="ctr"/>
                      <a:endParaRPr lang="en-US" sz="300" b="1"/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extLst>
                  <a:ext uri="{0D108BD9-81ED-4DB2-BD59-A6C34878D82A}">
                    <a16:rowId xmlns:a16="http://schemas.microsoft.com/office/drawing/2014/main" val="3706030899"/>
                  </a:ext>
                </a:extLst>
              </a:tr>
            </a:tbl>
          </a:graphicData>
        </a:graphic>
      </p:graphicFrame>
      <p:graphicFrame>
        <p:nvGraphicFramePr>
          <p:cNvPr id="13" name="Tableau 2">
            <a:extLst>
              <a:ext uri="{FF2B5EF4-FFF2-40B4-BE49-F238E27FC236}">
                <a16:creationId xmlns:a16="http://schemas.microsoft.com/office/drawing/2014/main" id="{C2D6A8DE-9FF3-4D31-85FF-FECAFC23D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271534"/>
              </p:ext>
            </p:extLst>
          </p:nvPr>
        </p:nvGraphicFramePr>
        <p:xfrm>
          <a:off x="7490109" y="6000027"/>
          <a:ext cx="3971928" cy="591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94">
                  <a:extLst>
                    <a:ext uri="{9D8B030D-6E8A-4147-A177-3AD203B41FA5}">
                      <a16:colId xmlns:a16="http://schemas.microsoft.com/office/drawing/2014/main" val="794301708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3648112447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543078009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249760863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261586141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4260590764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740284690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3394145464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565210818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215547630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568573483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1529409937"/>
                    </a:ext>
                  </a:extLst>
                </a:gridCol>
              </a:tblGrid>
              <a:tr h="199183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5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6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7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TRIMESTRE 8</a:t>
                      </a:r>
                    </a:p>
                  </a:txBody>
                  <a:tcPr marL="62169" marR="62169" marT="31085" marB="310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068612"/>
                  </a:ext>
                </a:extLst>
              </a:tr>
              <a:tr h="377241">
                <a:tc>
                  <a:txBody>
                    <a:bodyPr/>
                    <a:lstStyle/>
                    <a:p>
                      <a:pPr algn="ctr"/>
                      <a:endParaRPr lang="en-US" sz="300" b="1"/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algn="ctr"/>
                      <a:endParaRPr lang="en-US" sz="300" b="1"/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31085" marR="31085" marT="15542" marB="15542" anchor="b"/>
                </a:tc>
                <a:extLst>
                  <a:ext uri="{0D108BD9-81ED-4DB2-BD59-A6C34878D82A}">
                    <a16:rowId xmlns:a16="http://schemas.microsoft.com/office/drawing/2014/main" val="3706030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16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71508F-00B6-48EB-9E05-2CF3767E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Niveau 4 : </a:t>
            </a:r>
            <a:r>
              <a:rPr lang="fr-FR" err="1"/>
              <a:t>Co-animation</a:t>
            </a:r>
            <a:r>
              <a:rPr lang="fr-FR"/>
              <a:t> suggérée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A878E7-D150-4A6E-8BD6-C5CD12DC290D}"/>
              </a:ext>
            </a:extLst>
          </p:cNvPr>
          <p:cNvGrpSpPr/>
          <p:nvPr/>
        </p:nvGrpSpPr>
        <p:grpSpPr>
          <a:xfrm>
            <a:off x="11042867" y="436351"/>
            <a:ext cx="997813" cy="1075614"/>
            <a:chOff x="6060465" y="3463636"/>
            <a:chExt cx="819385" cy="883274"/>
          </a:xfrm>
          <a:solidFill>
            <a:srgbClr val="ED7D31"/>
          </a:solidFill>
        </p:grpSpPr>
        <p:pic>
          <p:nvPicPr>
            <p:cNvPr id="19" name="Graphique 18" descr="Presse-papiers mixte avec un remplissage uni">
              <a:extLst>
                <a:ext uri="{FF2B5EF4-FFF2-40B4-BE49-F238E27FC236}">
                  <a16:creationId xmlns:a16="http://schemas.microsoft.com/office/drawing/2014/main" id="{7A307930-3C71-4CB0-B10D-4B31FCB6D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207580">
              <a:off x="6060465" y="3580343"/>
              <a:ext cx="314429" cy="314429"/>
            </a:xfrm>
            <a:prstGeom prst="rect">
              <a:avLst/>
            </a:prstGeom>
          </p:spPr>
        </p:pic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4891B46A-A77A-4B9E-B37A-385ECFF1CBB7}"/>
                </a:ext>
              </a:extLst>
            </p:cNvPr>
            <p:cNvGrpSpPr/>
            <p:nvPr/>
          </p:nvGrpSpPr>
          <p:grpSpPr>
            <a:xfrm>
              <a:off x="6132133" y="3463636"/>
              <a:ext cx="612923" cy="883274"/>
              <a:chOff x="6132133" y="3463636"/>
              <a:chExt cx="612923" cy="883274"/>
            </a:xfrm>
            <a:grpFill/>
          </p:grpSpPr>
          <p:pic>
            <p:nvPicPr>
              <p:cNvPr id="32" name="Graphique 31" descr="Centre d’appels avec un remplissage uni">
                <a:extLst>
                  <a:ext uri="{FF2B5EF4-FFF2-40B4-BE49-F238E27FC236}">
                    <a16:creationId xmlns:a16="http://schemas.microsoft.com/office/drawing/2014/main" id="{7E93096D-DAFE-431C-832B-7A9B2D0E6B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b="44092"/>
              <a:stretch/>
            </p:blipFill>
            <p:spPr>
              <a:xfrm>
                <a:off x="6322855" y="3463636"/>
                <a:ext cx="422201" cy="236042"/>
              </a:xfrm>
              <a:prstGeom prst="rect">
                <a:avLst/>
              </a:prstGeom>
            </p:spPr>
          </p:pic>
          <p:grpSp>
            <p:nvGrpSpPr>
              <p:cNvPr id="33" name="Groupe 32">
                <a:extLst>
                  <a:ext uri="{FF2B5EF4-FFF2-40B4-BE49-F238E27FC236}">
                    <a16:creationId xmlns:a16="http://schemas.microsoft.com/office/drawing/2014/main" id="{1594F69A-6905-4394-A350-C327DC43E09E}"/>
                  </a:ext>
                </a:extLst>
              </p:cNvPr>
              <p:cNvGrpSpPr/>
              <p:nvPr/>
            </p:nvGrpSpPr>
            <p:grpSpPr>
              <a:xfrm flipH="1">
                <a:off x="6132133" y="3682042"/>
                <a:ext cx="611857" cy="664868"/>
                <a:chOff x="5018285" y="4055721"/>
                <a:chExt cx="696982" cy="731970"/>
              </a:xfrm>
              <a:grpFill/>
            </p:grpSpPr>
            <p:pic>
              <p:nvPicPr>
                <p:cNvPr id="34" name="Graphique 33" descr="Personne confuse avec un remplissage uni">
                  <a:extLst>
                    <a:ext uri="{FF2B5EF4-FFF2-40B4-BE49-F238E27FC236}">
                      <a16:creationId xmlns:a16="http://schemas.microsoft.com/office/drawing/2014/main" id="{8EBCEC49-234C-4615-823D-8998B74A7F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30440" t="19951" r="-1"/>
                <a:stretch/>
              </p:blipFill>
              <p:spPr>
                <a:xfrm>
                  <a:off x="5079207" y="4055721"/>
                  <a:ext cx="636060" cy="731970"/>
                </a:xfrm>
                <a:prstGeom prst="rect">
                  <a:avLst/>
                </a:prstGeom>
              </p:spPr>
            </p:pic>
            <p:sp>
              <p:nvSpPr>
                <p:cNvPr id="35" name="Rectangle : coins arrondis 34">
                  <a:extLst>
                    <a:ext uri="{FF2B5EF4-FFF2-40B4-BE49-F238E27FC236}">
                      <a16:creationId xmlns:a16="http://schemas.microsoft.com/office/drawing/2014/main" id="{E4178915-20AA-4969-B49F-47A5DEBA3014}"/>
                    </a:ext>
                  </a:extLst>
                </p:cNvPr>
                <p:cNvSpPr/>
                <p:nvPr/>
              </p:nvSpPr>
              <p:spPr>
                <a:xfrm rot="3462276">
                  <a:off x="4958575" y="4176566"/>
                  <a:ext cx="184553" cy="6513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8B57994B-DC57-4ADD-A8B2-934385E4E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915" y="3741133"/>
              <a:ext cx="109675" cy="109475"/>
            </a:xfrm>
            <a:prstGeom prst="rect">
              <a:avLst/>
            </a:prstGeom>
            <a:grpFill/>
          </p:spPr>
        </p:pic>
        <p:pic>
          <p:nvPicPr>
            <p:cNvPr id="31" name="Graphique 30" descr="Chronomètre avec un remplissage uni">
              <a:extLst>
                <a:ext uri="{FF2B5EF4-FFF2-40B4-BE49-F238E27FC236}">
                  <a16:creationId xmlns:a16="http://schemas.microsoft.com/office/drawing/2014/main" id="{0F2D1000-C76F-4767-B6B2-0081CA16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14271" y="3602551"/>
              <a:ext cx="165579" cy="165579"/>
            </a:xfrm>
            <a:prstGeom prst="rect">
              <a:avLst/>
            </a:prstGeom>
          </p:spPr>
        </p:pic>
      </p:grpSp>
      <p:sp>
        <p:nvSpPr>
          <p:cNvPr id="36" name="Bulle narrative : ronde 35">
            <a:extLst>
              <a:ext uri="{FF2B5EF4-FFF2-40B4-BE49-F238E27FC236}">
                <a16:creationId xmlns:a16="http://schemas.microsoft.com/office/drawing/2014/main" id="{05194C88-BBE8-496F-A2E1-1DBD292A265D}"/>
              </a:ext>
            </a:extLst>
          </p:cNvPr>
          <p:cNvSpPr/>
          <p:nvPr/>
        </p:nvSpPr>
        <p:spPr>
          <a:xfrm>
            <a:off x="8541831" y="44133"/>
            <a:ext cx="2811969" cy="1456415"/>
          </a:xfrm>
          <a:prstGeom prst="wedgeEllipseCallout">
            <a:avLst>
              <a:gd name="adj1" fmla="val 39009"/>
              <a:gd name="adj2" fmla="val 2931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Pour pouvoir se répartir facilement les tâches</a:t>
            </a:r>
          </a:p>
        </p:txBody>
      </p:sp>
      <p:graphicFrame>
        <p:nvGraphicFramePr>
          <p:cNvPr id="43" name="Tableau 9">
            <a:extLst>
              <a:ext uri="{FF2B5EF4-FFF2-40B4-BE49-F238E27FC236}">
                <a16:creationId xmlns:a16="http://schemas.microsoft.com/office/drawing/2014/main" id="{C67131CB-D953-44BF-AB8A-A11E972A5B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8503104"/>
              </p:ext>
            </p:extLst>
          </p:nvPr>
        </p:nvGraphicFramePr>
        <p:xfrm>
          <a:off x="838200" y="2345604"/>
          <a:ext cx="9296376" cy="44528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79154">
                  <a:extLst>
                    <a:ext uri="{9D8B030D-6E8A-4147-A177-3AD203B41FA5}">
                      <a16:colId xmlns:a16="http://schemas.microsoft.com/office/drawing/2014/main" val="750356738"/>
                    </a:ext>
                  </a:extLst>
                </a:gridCol>
                <a:gridCol w="2108611">
                  <a:extLst>
                    <a:ext uri="{9D8B030D-6E8A-4147-A177-3AD203B41FA5}">
                      <a16:colId xmlns:a16="http://schemas.microsoft.com/office/drawing/2014/main" val="1055331832"/>
                    </a:ext>
                  </a:extLst>
                </a:gridCol>
                <a:gridCol w="2108611">
                  <a:extLst>
                    <a:ext uri="{9D8B030D-6E8A-4147-A177-3AD203B41FA5}">
                      <a16:colId xmlns:a16="http://schemas.microsoft.com/office/drawing/2014/main" val="171301708"/>
                    </a:ext>
                  </a:extLst>
                </a:gridCol>
              </a:tblGrid>
              <a:tr h="428814">
                <a:tc>
                  <a:txBody>
                    <a:bodyPr/>
                    <a:lstStyle/>
                    <a:p>
                      <a:endParaRPr lang="fr-FR" sz="1200" noProof="0"/>
                    </a:p>
                  </a:txBody>
                  <a:tcPr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/>
                        <a:t>Niv 4 </a:t>
                      </a:r>
                    </a:p>
                    <a:p>
                      <a:pPr algn="ctr"/>
                      <a:r>
                        <a:rPr lang="fr-FR" sz="1200" noProof="0"/>
                        <a:t>Co-animateur(-</a:t>
                      </a:r>
                      <a:r>
                        <a:rPr lang="fr-FR" sz="1200" noProof="0" err="1"/>
                        <a:t>trice</a:t>
                      </a:r>
                      <a:r>
                        <a:rPr lang="fr-FR" sz="1200" noProof="0"/>
                        <a:t>)</a:t>
                      </a:r>
                    </a:p>
                  </a:txBody>
                  <a:tcPr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/>
                        <a:t>Niv 5</a:t>
                      </a:r>
                    </a:p>
                    <a:p>
                      <a:pPr algn="ctr"/>
                      <a:r>
                        <a:rPr lang="fr-FR" sz="1200" noProof="0"/>
                        <a:t>Lead Animateur(-</a:t>
                      </a:r>
                      <a:r>
                        <a:rPr lang="fr-FR" sz="1200" noProof="0" err="1"/>
                        <a:t>trice</a:t>
                      </a:r>
                      <a:r>
                        <a:rPr lang="fr-FR" sz="1200" noProof="0"/>
                        <a:t>)</a:t>
                      </a:r>
                    </a:p>
                  </a:txBody>
                  <a:tcPr>
                    <a:solidFill>
                      <a:srgbClr val="0683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808552"/>
                  </a:ext>
                </a:extLst>
              </a:tr>
              <a:tr h="208025">
                <a:tc>
                  <a:txBody>
                    <a:bodyPr/>
                    <a:lstStyle/>
                    <a:p>
                      <a:r>
                        <a:rPr lang="fr-FR" sz="1000" noProof="0"/>
                        <a:t>Intro – Accueil – Ouverture</a:t>
                      </a:r>
                    </a:p>
                  </a:txBody>
                  <a:tcPr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noProof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427935"/>
                  </a:ext>
                </a:extLst>
              </a:tr>
              <a:tr h="208025">
                <a:tc>
                  <a:txBody>
                    <a:bodyPr/>
                    <a:lstStyle/>
                    <a:p>
                      <a:r>
                        <a:rPr lang="fr-FR" sz="1000" noProof="0"/>
                        <a:t>Facultatif : Présentation de l’événement ou l’organisation qui accueille l’#OpenSeriousGame</a:t>
                      </a:r>
                    </a:p>
                  </a:txBody>
                  <a:tcPr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noProof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00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86325"/>
                  </a:ext>
                </a:extLst>
              </a:tr>
              <a:tr h="3380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noProof="0"/>
                        <a:t>Présentation de l’intérêt (objectifs pédagogiques ou opérationnels du jeu)</a:t>
                      </a:r>
                    </a:p>
                  </a:txBody>
                  <a:tcPr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noProof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242576"/>
                  </a:ext>
                </a:extLst>
              </a:tr>
              <a:tr h="208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noProof="0"/>
                        <a:t>Présentation des règles du jeu</a:t>
                      </a:r>
                    </a:p>
                  </a:txBody>
                  <a:tcPr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noProof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446753"/>
                  </a:ext>
                </a:extLst>
              </a:tr>
              <a:tr h="208025">
                <a:tc>
                  <a:txBody>
                    <a:bodyPr/>
                    <a:lstStyle/>
                    <a:p>
                      <a:r>
                        <a:rPr lang="fr-FR" sz="1000" noProof="0"/>
                        <a:t>Distribution du matériel</a:t>
                      </a:r>
                    </a:p>
                  </a:txBody>
                  <a:tcPr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noProof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00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98367"/>
                  </a:ext>
                </a:extLst>
              </a:tr>
              <a:tr h="208025">
                <a:tc>
                  <a:txBody>
                    <a:bodyPr/>
                    <a:lstStyle/>
                    <a:p>
                      <a:r>
                        <a:rPr lang="fr-FR" sz="1000" noProof="0"/>
                        <a:t>Présentation du contexte de chaque trimestre</a:t>
                      </a:r>
                    </a:p>
                  </a:txBody>
                  <a:tcPr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noProof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937315"/>
                  </a:ext>
                </a:extLst>
              </a:tr>
              <a:tr h="208025">
                <a:tc>
                  <a:txBody>
                    <a:bodyPr/>
                    <a:lstStyle/>
                    <a:p>
                      <a:r>
                        <a:rPr lang="fr-FR" sz="1000" noProof="0"/>
                        <a:t>Circulation dans les groupes pour aider à générer des idées et stimuler</a:t>
                      </a:r>
                    </a:p>
                  </a:txBody>
                  <a:tcPr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noProof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noProof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35861"/>
                  </a:ext>
                </a:extLst>
              </a:tr>
              <a:tr h="208025">
                <a:tc>
                  <a:txBody>
                    <a:bodyPr/>
                    <a:lstStyle/>
                    <a:p>
                      <a:r>
                        <a:rPr lang="fr-FR" sz="1000" noProof="0"/>
                        <a:t>Debriefing</a:t>
                      </a:r>
                    </a:p>
                  </a:txBody>
                  <a:tcPr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noProof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980427"/>
                  </a:ext>
                </a:extLst>
              </a:tr>
              <a:tr h="208025">
                <a:tc>
                  <a:txBody>
                    <a:bodyPr/>
                    <a:lstStyle/>
                    <a:p>
                      <a:r>
                        <a:rPr lang="fr-FR" sz="1000" noProof="0"/>
                        <a:t>Fermeture</a:t>
                      </a:r>
                    </a:p>
                  </a:txBody>
                  <a:tcPr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noProof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00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039241"/>
                  </a:ext>
                </a:extLst>
              </a:tr>
              <a:tr h="208025">
                <a:tc>
                  <a:txBody>
                    <a:bodyPr/>
                    <a:lstStyle/>
                    <a:p>
                      <a:endParaRPr lang="fr-FR" sz="1000" noProof="0"/>
                    </a:p>
                  </a:txBody>
                  <a:tcPr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00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667773"/>
                  </a:ext>
                </a:extLst>
              </a:tr>
              <a:tr h="208025">
                <a:tc>
                  <a:txBody>
                    <a:bodyPr/>
                    <a:lstStyle/>
                    <a:p>
                      <a:r>
                        <a:rPr lang="fr-FR" sz="1000" noProof="0"/>
                        <a:t>Facilitation – Gestion du temps</a:t>
                      </a:r>
                    </a:p>
                  </a:txBody>
                  <a:tcPr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noProof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00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756449"/>
                  </a:ext>
                </a:extLst>
              </a:tr>
              <a:tr h="208025">
                <a:tc>
                  <a:txBody>
                    <a:bodyPr/>
                    <a:lstStyle/>
                    <a:p>
                      <a:r>
                        <a:rPr lang="fr-FR" sz="1000" noProof="0"/>
                        <a:t>Facilitation – Prise de notes</a:t>
                      </a:r>
                    </a:p>
                  </a:txBody>
                  <a:tcPr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00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757097"/>
                  </a:ext>
                </a:extLst>
              </a:tr>
              <a:tr h="208025">
                <a:tc>
                  <a:txBody>
                    <a:bodyPr/>
                    <a:lstStyle/>
                    <a:p>
                      <a:r>
                        <a:rPr lang="fr-FR" sz="1000" noProof="0"/>
                        <a:t>Facilitation – Gestion des arrivées / sorties (intégrer à des groupes existants)</a:t>
                      </a:r>
                    </a:p>
                  </a:txBody>
                  <a:tcPr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noProof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00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685355"/>
                  </a:ext>
                </a:extLst>
              </a:tr>
              <a:tr h="208025">
                <a:tc>
                  <a:txBody>
                    <a:bodyPr/>
                    <a:lstStyle/>
                    <a:p>
                      <a:r>
                        <a:rPr lang="fr-FR" sz="1000" noProof="0"/>
                        <a:t>Facilitation – Gestion des questions</a:t>
                      </a:r>
                    </a:p>
                  </a:txBody>
                  <a:tcPr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noProof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noProof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332777"/>
                  </a:ext>
                </a:extLst>
              </a:tr>
              <a:tr h="208025">
                <a:tc>
                  <a:txBody>
                    <a:bodyPr/>
                    <a:lstStyle/>
                    <a:p>
                      <a:r>
                        <a:rPr lang="fr-FR" sz="1000" noProof="0"/>
                        <a:t>Facilitation – Gestion du matériel</a:t>
                      </a:r>
                    </a:p>
                  </a:txBody>
                  <a:tcPr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noProof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00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018515"/>
                  </a:ext>
                </a:extLst>
              </a:tr>
              <a:tr h="208025">
                <a:tc>
                  <a:txBody>
                    <a:bodyPr/>
                    <a:lstStyle/>
                    <a:p>
                      <a:r>
                        <a:rPr lang="fr-FR" sz="1000" noProof="0"/>
                        <a:t>…</a:t>
                      </a:r>
                    </a:p>
                  </a:txBody>
                  <a:tcPr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00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689408"/>
                  </a:ext>
                </a:extLst>
              </a:tr>
            </a:tbl>
          </a:graphicData>
        </a:graphic>
      </p:graphicFrame>
      <p:grpSp>
        <p:nvGrpSpPr>
          <p:cNvPr id="44" name="Groupe 43">
            <a:extLst>
              <a:ext uri="{FF2B5EF4-FFF2-40B4-BE49-F238E27FC236}">
                <a16:creationId xmlns:a16="http://schemas.microsoft.com/office/drawing/2014/main" id="{F8E966ED-5074-4846-A482-68976B957569}"/>
              </a:ext>
            </a:extLst>
          </p:cNvPr>
          <p:cNvGrpSpPr/>
          <p:nvPr/>
        </p:nvGrpSpPr>
        <p:grpSpPr>
          <a:xfrm>
            <a:off x="6644433" y="1716412"/>
            <a:ext cx="601806" cy="648730"/>
            <a:chOff x="6060465" y="3463636"/>
            <a:chExt cx="819385" cy="883274"/>
          </a:xfrm>
          <a:solidFill>
            <a:srgbClr val="ED7D31"/>
          </a:solidFill>
        </p:grpSpPr>
        <p:pic>
          <p:nvPicPr>
            <p:cNvPr id="45" name="Graphique 44" descr="Presse-papiers mixte avec un remplissage uni">
              <a:extLst>
                <a:ext uri="{FF2B5EF4-FFF2-40B4-BE49-F238E27FC236}">
                  <a16:creationId xmlns:a16="http://schemas.microsoft.com/office/drawing/2014/main" id="{1ABAA31F-6624-406E-B678-E09F2023F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207580">
              <a:off x="6060465" y="3580343"/>
              <a:ext cx="314429" cy="314429"/>
            </a:xfrm>
            <a:prstGeom prst="rect">
              <a:avLst/>
            </a:prstGeom>
          </p:spPr>
        </p:pic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F9C9270F-ABF8-4536-8959-2839FDA4754E}"/>
                </a:ext>
              </a:extLst>
            </p:cNvPr>
            <p:cNvGrpSpPr/>
            <p:nvPr/>
          </p:nvGrpSpPr>
          <p:grpSpPr>
            <a:xfrm>
              <a:off x="6132133" y="3463636"/>
              <a:ext cx="612923" cy="883274"/>
              <a:chOff x="6132133" y="3463636"/>
              <a:chExt cx="612923" cy="883274"/>
            </a:xfrm>
            <a:grpFill/>
          </p:grpSpPr>
          <p:pic>
            <p:nvPicPr>
              <p:cNvPr id="49" name="Graphique 48" descr="Centre d’appels avec un remplissage uni">
                <a:extLst>
                  <a:ext uri="{FF2B5EF4-FFF2-40B4-BE49-F238E27FC236}">
                    <a16:creationId xmlns:a16="http://schemas.microsoft.com/office/drawing/2014/main" id="{78CFAE08-6861-4F90-B672-DCD6A66512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b="44092"/>
              <a:stretch/>
            </p:blipFill>
            <p:spPr>
              <a:xfrm>
                <a:off x="6322855" y="3463636"/>
                <a:ext cx="422201" cy="236042"/>
              </a:xfrm>
              <a:prstGeom prst="rect">
                <a:avLst/>
              </a:prstGeom>
            </p:spPr>
          </p:pic>
          <p:grpSp>
            <p:nvGrpSpPr>
              <p:cNvPr id="50" name="Groupe 49">
                <a:extLst>
                  <a:ext uri="{FF2B5EF4-FFF2-40B4-BE49-F238E27FC236}">
                    <a16:creationId xmlns:a16="http://schemas.microsoft.com/office/drawing/2014/main" id="{0D1D2987-E2E3-463F-9EAB-05C450EAB8D7}"/>
                  </a:ext>
                </a:extLst>
              </p:cNvPr>
              <p:cNvGrpSpPr/>
              <p:nvPr/>
            </p:nvGrpSpPr>
            <p:grpSpPr>
              <a:xfrm flipH="1">
                <a:off x="6132133" y="3682042"/>
                <a:ext cx="611857" cy="664868"/>
                <a:chOff x="5018285" y="4055721"/>
                <a:chExt cx="696982" cy="731970"/>
              </a:xfrm>
              <a:grpFill/>
            </p:grpSpPr>
            <p:pic>
              <p:nvPicPr>
                <p:cNvPr id="51" name="Graphique 50" descr="Personne confuse avec un remplissage uni">
                  <a:extLst>
                    <a:ext uri="{FF2B5EF4-FFF2-40B4-BE49-F238E27FC236}">
                      <a16:creationId xmlns:a16="http://schemas.microsoft.com/office/drawing/2014/main" id="{6885D23E-B058-4F69-BF00-3095C781D0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30440" t="19951" r="-1"/>
                <a:stretch/>
              </p:blipFill>
              <p:spPr>
                <a:xfrm>
                  <a:off x="5079207" y="4055721"/>
                  <a:ext cx="636060" cy="731970"/>
                </a:xfrm>
                <a:prstGeom prst="rect">
                  <a:avLst/>
                </a:prstGeom>
              </p:spPr>
            </p:pic>
            <p:sp>
              <p:nvSpPr>
                <p:cNvPr id="52" name="Rectangle : coins arrondis 51">
                  <a:extLst>
                    <a:ext uri="{FF2B5EF4-FFF2-40B4-BE49-F238E27FC236}">
                      <a16:creationId xmlns:a16="http://schemas.microsoft.com/office/drawing/2014/main" id="{AFA07308-E0DC-477A-B4FB-53B7E3D39F67}"/>
                    </a:ext>
                  </a:extLst>
                </p:cNvPr>
                <p:cNvSpPr/>
                <p:nvPr/>
              </p:nvSpPr>
              <p:spPr>
                <a:xfrm rot="3462276">
                  <a:off x="4958575" y="4176566"/>
                  <a:ext cx="184553" cy="6513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3BECF24B-9BEB-4124-9667-0AA89FD00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915" y="3741133"/>
              <a:ext cx="109675" cy="109475"/>
            </a:xfrm>
            <a:prstGeom prst="rect">
              <a:avLst/>
            </a:prstGeom>
            <a:grpFill/>
          </p:spPr>
        </p:pic>
        <p:pic>
          <p:nvPicPr>
            <p:cNvPr id="48" name="Graphique 47" descr="Chronomètre avec un remplissage uni">
              <a:extLst>
                <a:ext uri="{FF2B5EF4-FFF2-40B4-BE49-F238E27FC236}">
                  <a16:creationId xmlns:a16="http://schemas.microsoft.com/office/drawing/2014/main" id="{868082C9-12C9-4394-AD34-984C1BDC0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14271" y="3602551"/>
              <a:ext cx="165579" cy="165579"/>
            </a:xfrm>
            <a:prstGeom prst="rect">
              <a:avLst/>
            </a:prstGeom>
          </p:spPr>
        </p:pic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BE74EE7E-6AA8-4048-BFFA-6E746582BBA3}"/>
              </a:ext>
            </a:extLst>
          </p:cNvPr>
          <p:cNvGrpSpPr/>
          <p:nvPr/>
        </p:nvGrpSpPr>
        <p:grpSpPr>
          <a:xfrm>
            <a:off x="8701275" y="1570767"/>
            <a:ext cx="721271" cy="781037"/>
            <a:chOff x="7560150" y="2879049"/>
            <a:chExt cx="982042" cy="1063416"/>
          </a:xfrm>
          <a:solidFill>
            <a:srgbClr val="ED7D31"/>
          </a:solidFill>
        </p:grpSpPr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9B157688-05ED-4BBB-90AC-F7651B8327BE}"/>
                </a:ext>
              </a:extLst>
            </p:cNvPr>
            <p:cNvGrpSpPr/>
            <p:nvPr/>
          </p:nvGrpSpPr>
          <p:grpSpPr>
            <a:xfrm>
              <a:off x="7798849" y="2879049"/>
              <a:ext cx="743343" cy="1063416"/>
              <a:chOff x="6391015" y="3260296"/>
              <a:chExt cx="743343" cy="1063416"/>
            </a:xfrm>
            <a:grpFill/>
          </p:grpSpPr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CC540D72-7C09-4233-ABAA-240E09EA840C}"/>
                  </a:ext>
                </a:extLst>
              </p:cNvPr>
              <p:cNvGrpSpPr/>
              <p:nvPr/>
            </p:nvGrpSpPr>
            <p:grpSpPr>
              <a:xfrm>
                <a:off x="6391015" y="3260296"/>
                <a:ext cx="743343" cy="1063416"/>
                <a:chOff x="6298348" y="3168316"/>
                <a:chExt cx="867130" cy="1240504"/>
              </a:xfrm>
              <a:grpFill/>
            </p:grpSpPr>
            <p:pic>
              <p:nvPicPr>
                <p:cNvPr id="58" name="Graphique 57" descr="Enseignant avec un remplissage uni">
                  <a:extLst>
                    <a:ext uri="{FF2B5EF4-FFF2-40B4-BE49-F238E27FC236}">
                      <a16:creationId xmlns:a16="http://schemas.microsoft.com/office/drawing/2014/main" id="{1C95EF60-D701-4C44-ABAD-3CF13FDB02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8348" y="3168316"/>
                  <a:ext cx="867130" cy="867130"/>
                </a:xfrm>
                <a:prstGeom prst="rect">
                  <a:avLst/>
                </a:prstGeom>
              </p:spPr>
            </p:pic>
            <p:pic>
              <p:nvPicPr>
                <p:cNvPr id="59" name="Graphique 58" descr="Personne confuse avec un remplissage uni">
                  <a:extLst>
                    <a:ext uri="{FF2B5EF4-FFF2-40B4-BE49-F238E27FC236}">
                      <a16:creationId xmlns:a16="http://schemas.microsoft.com/office/drawing/2014/main" id="{0138BCD2-DD33-4BB6-8A92-3EF2E88ACA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rcRect l="34664" t="32545" r="38513" b="-1"/>
                <a:stretch/>
              </p:blipFill>
              <p:spPr>
                <a:xfrm>
                  <a:off x="6367463" y="3792004"/>
                  <a:ext cx="245268" cy="616816"/>
                </a:xfrm>
                <a:prstGeom prst="rect">
                  <a:avLst/>
                </a:prstGeom>
              </p:spPr>
            </p:pic>
            <p:sp>
              <p:nvSpPr>
                <p:cNvPr id="60" name="Rectangle : coins arrondis 59">
                  <a:extLst>
                    <a:ext uri="{FF2B5EF4-FFF2-40B4-BE49-F238E27FC236}">
                      <a16:creationId xmlns:a16="http://schemas.microsoft.com/office/drawing/2014/main" id="{52EC895E-24CD-48F5-BE5F-FAC6F2D0A885}"/>
                    </a:ext>
                  </a:extLst>
                </p:cNvPr>
                <p:cNvSpPr/>
                <p:nvPr/>
              </p:nvSpPr>
              <p:spPr>
                <a:xfrm rot="6712184">
                  <a:off x="6254922" y="3844588"/>
                  <a:ext cx="234739" cy="6513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pic>
            <p:nvPicPr>
              <p:cNvPr id="57" name="Image 56">
                <a:extLst>
                  <a:ext uri="{FF2B5EF4-FFF2-40B4-BE49-F238E27FC236}">
                    <a16:creationId xmlns:a16="http://schemas.microsoft.com/office/drawing/2014/main" id="{5B497419-ED2B-46C0-ADB0-2795E645E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1983" y="3638955"/>
                <a:ext cx="98432" cy="949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5" name="Graphique 54" descr="Presse-papiers mixte avec un remplissage uni">
              <a:extLst>
                <a:ext uri="{FF2B5EF4-FFF2-40B4-BE49-F238E27FC236}">
                  <a16:creationId xmlns:a16="http://schemas.microsoft.com/office/drawing/2014/main" id="{103AB455-66F7-4D99-AE97-17F00DDA6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0207580">
              <a:off x="7560150" y="3329802"/>
              <a:ext cx="314429" cy="314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0767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71508F-00B6-48EB-9E05-2CF3767E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06271" cy="1325563"/>
          </a:xfrm>
        </p:spPr>
        <p:txBody>
          <a:bodyPr/>
          <a:lstStyle/>
          <a:p>
            <a:r>
              <a:rPr lang="fr-FR"/>
              <a:t>Niveau 5 : Animation de Change Community Cycle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B3BFD430-8DFD-4E9B-96C5-84F803FBBF82}"/>
              </a:ext>
            </a:extLst>
          </p:cNvPr>
          <p:cNvGrpSpPr/>
          <p:nvPr/>
        </p:nvGrpSpPr>
        <p:grpSpPr>
          <a:xfrm>
            <a:off x="10755855" y="301638"/>
            <a:ext cx="1195890" cy="1294984"/>
            <a:chOff x="7560150" y="2879049"/>
            <a:chExt cx="982042" cy="1063416"/>
          </a:xfrm>
          <a:solidFill>
            <a:srgbClr val="ED7D31"/>
          </a:solidFill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0C3D3636-955B-44FC-BFDE-25237AEADF99}"/>
                </a:ext>
              </a:extLst>
            </p:cNvPr>
            <p:cNvGrpSpPr/>
            <p:nvPr/>
          </p:nvGrpSpPr>
          <p:grpSpPr>
            <a:xfrm>
              <a:off x="7798849" y="2879049"/>
              <a:ext cx="743343" cy="1063416"/>
              <a:chOff x="6391015" y="3260296"/>
              <a:chExt cx="743343" cy="1063416"/>
            </a:xfrm>
            <a:grpFill/>
          </p:grpSpPr>
          <p:grpSp>
            <p:nvGrpSpPr>
              <p:cNvPr id="25" name="Groupe 24">
                <a:extLst>
                  <a:ext uri="{FF2B5EF4-FFF2-40B4-BE49-F238E27FC236}">
                    <a16:creationId xmlns:a16="http://schemas.microsoft.com/office/drawing/2014/main" id="{D9A794E3-BCAC-4969-BC48-AF353E7C6F2E}"/>
                  </a:ext>
                </a:extLst>
              </p:cNvPr>
              <p:cNvGrpSpPr/>
              <p:nvPr/>
            </p:nvGrpSpPr>
            <p:grpSpPr>
              <a:xfrm>
                <a:off x="6391015" y="3260296"/>
                <a:ext cx="743343" cy="1063416"/>
                <a:chOff x="6298348" y="3168316"/>
                <a:chExt cx="867130" cy="1240504"/>
              </a:xfrm>
              <a:grpFill/>
            </p:grpSpPr>
            <p:pic>
              <p:nvPicPr>
                <p:cNvPr id="27" name="Graphique 26" descr="Enseignant avec un remplissage uni">
                  <a:extLst>
                    <a:ext uri="{FF2B5EF4-FFF2-40B4-BE49-F238E27FC236}">
                      <a16:creationId xmlns:a16="http://schemas.microsoft.com/office/drawing/2014/main" id="{E38174B2-4283-41C3-B4D3-42979351FF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8348" y="3168316"/>
                  <a:ext cx="867130" cy="867130"/>
                </a:xfrm>
                <a:prstGeom prst="rect">
                  <a:avLst/>
                </a:prstGeom>
              </p:spPr>
            </p:pic>
            <p:pic>
              <p:nvPicPr>
                <p:cNvPr id="28" name="Graphique 27" descr="Personne confuse avec un remplissage uni">
                  <a:extLst>
                    <a:ext uri="{FF2B5EF4-FFF2-40B4-BE49-F238E27FC236}">
                      <a16:creationId xmlns:a16="http://schemas.microsoft.com/office/drawing/2014/main" id="{53235026-D934-434C-A739-0325E372EE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34664" t="32545" r="38513" b="-1"/>
                <a:stretch/>
              </p:blipFill>
              <p:spPr>
                <a:xfrm>
                  <a:off x="6367463" y="3792004"/>
                  <a:ext cx="245268" cy="616816"/>
                </a:xfrm>
                <a:prstGeom prst="rect">
                  <a:avLst/>
                </a:prstGeom>
              </p:spPr>
            </p:pic>
            <p:sp>
              <p:nvSpPr>
                <p:cNvPr id="29" name="Rectangle : coins arrondis 28">
                  <a:extLst>
                    <a:ext uri="{FF2B5EF4-FFF2-40B4-BE49-F238E27FC236}">
                      <a16:creationId xmlns:a16="http://schemas.microsoft.com/office/drawing/2014/main" id="{ABA7E79E-070A-4AAE-A9B6-4479E77D60A7}"/>
                    </a:ext>
                  </a:extLst>
                </p:cNvPr>
                <p:cNvSpPr/>
                <p:nvPr/>
              </p:nvSpPr>
              <p:spPr>
                <a:xfrm rot="6712184">
                  <a:off x="6254922" y="3844588"/>
                  <a:ext cx="234739" cy="6513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064D1641-7713-4380-BBC6-F0E65853D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1983" y="3638955"/>
                <a:ext cx="98432" cy="949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" name="Graphique 23" descr="Presse-papiers mixte avec un remplissage uni">
              <a:extLst>
                <a:ext uri="{FF2B5EF4-FFF2-40B4-BE49-F238E27FC236}">
                  <a16:creationId xmlns:a16="http://schemas.microsoft.com/office/drawing/2014/main" id="{CF017196-6ADF-4107-8ABE-CAFC3BEAF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0207580">
              <a:off x="7560150" y="3329802"/>
              <a:ext cx="314429" cy="314429"/>
            </a:xfrm>
            <a:prstGeom prst="rect">
              <a:avLst/>
            </a:prstGeom>
          </p:spPr>
        </p:pic>
      </p:grpSp>
      <p:sp>
        <p:nvSpPr>
          <p:cNvPr id="30" name="Bulle narrative : ronde 29">
            <a:extLst>
              <a:ext uri="{FF2B5EF4-FFF2-40B4-BE49-F238E27FC236}">
                <a16:creationId xmlns:a16="http://schemas.microsoft.com/office/drawing/2014/main" id="{7F3E4517-DFFC-4C19-9B68-F9A20307F818}"/>
              </a:ext>
            </a:extLst>
          </p:cNvPr>
          <p:cNvSpPr/>
          <p:nvPr/>
        </p:nvSpPr>
        <p:spPr>
          <a:xfrm>
            <a:off x="8481079" y="62387"/>
            <a:ext cx="2811969" cy="1456415"/>
          </a:xfrm>
          <a:prstGeom prst="wedgeEllipseCallout">
            <a:avLst>
              <a:gd name="adj1" fmla="val 38693"/>
              <a:gd name="adj2" fmla="val 668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Pour savoir comment animer facilement l’atelier</a:t>
            </a:r>
          </a:p>
        </p:txBody>
      </p:sp>
      <p:sp>
        <p:nvSpPr>
          <p:cNvPr id="37" name="Espace réservé du texte 17">
            <a:extLst>
              <a:ext uri="{FF2B5EF4-FFF2-40B4-BE49-F238E27FC236}">
                <a16:creationId xmlns:a16="http://schemas.microsoft.com/office/drawing/2014/main" id="{84E81D4B-0B47-48DF-9F1A-F05E8F7958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6138" y="2514918"/>
            <a:ext cx="2404138" cy="35207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Pour donner plus de dimension au jeu, ne vous positionnez pas en expert des communautés ni en expert du changement. Vous racontez le jeu comme si vous racontiez une narration.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Vous pouvez reprendre une posture de connaisseur de communauté si vous le souhaitez en Debriefing</a:t>
            </a:r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60664009-F884-41C1-8E16-0895E28E7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11680"/>
            <a:ext cx="2412076" cy="503237"/>
          </a:xfrm>
        </p:spPr>
        <p:txBody>
          <a:bodyPr>
            <a:normAutofit/>
          </a:bodyPr>
          <a:lstStyle/>
          <a:p>
            <a:r>
              <a:rPr lang="fr-FR" sz="1400"/>
              <a:t>⚖️Posture et introduction</a:t>
            </a:r>
          </a:p>
        </p:txBody>
      </p:sp>
      <p:sp>
        <p:nvSpPr>
          <p:cNvPr id="39" name="Espace réservé du texte 18">
            <a:extLst>
              <a:ext uri="{FF2B5EF4-FFF2-40B4-BE49-F238E27FC236}">
                <a16:creationId xmlns:a16="http://schemas.microsoft.com/office/drawing/2014/main" id="{5433BB7F-90C0-406F-936A-62E085E3EA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23084" y="2514600"/>
            <a:ext cx="5247090" cy="35207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Ajoutez vos propres improvisations au moment de lire les « phases du contexte ». Plus vous enrichissez l’histoire, plus cela donne des éléments pour la créativité.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Les phases (slides de contexte) correspondent à de vrais événements, observations, verbatims qui ont souvent lieu dans le contexte des communautés devant porter des changements en entreprise.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Vous n’êtes pas obligés de faire tous les tours, ou tous les tours de la même durée. Si le temps vous presse, faites moins de tour.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Mieux vaut faire des tours courts pour pousser à la répétition et à la décision rapide plutôt que des tours trop longs.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L’important dans l’apprentissage par cet atelier n’est même pas forcément la pertinence des actions proposées mais l’habitude de prendre en compte de nombreux paramètres du contexte.</a:t>
            </a:r>
          </a:p>
        </p:txBody>
      </p:sp>
      <p:sp>
        <p:nvSpPr>
          <p:cNvPr id="40" name="Espace réservé du texte 19">
            <a:extLst>
              <a:ext uri="{FF2B5EF4-FFF2-40B4-BE49-F238E27FC236}">
                <a16:creationId xmlns:a16="http://schemas.microsoft.com/office/drawing/2014/main" id="{991450BB-ABEA-45BB-AF06-87578122D87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415145" y="2011362"/>
            <a:ext cx="5255029" cy="503237"/>
          </a:xfrm>
        </p:spPr>
        <p:txBody>
          <a:bodyPr>
            <a:normAutofit/>
          </a:bodyPr>
          <a:lstStyle/>
          <a:p>
            <a:r>
              <a:rPr lang="fr-FR" sz="1400"/>
              <a:t>👨‍🏫Astuces et conseils d’animation</a:t>
            </a:r>
          </a:p>
        </p:txBody>
      </p:sp>
      <p:sp>
        <p:nvSpPr>
          <p:cNvPr id="41" name="Espace réservé du texte 20">
            <a:extLst>
              <a:ext uri="{FF2B5EF4-FFF2-40B4-BE49-F238E27FC236}">
                <a16:creationId xmlns:a16="http://schemas.microsoft.com/office/drawing/2014/main" id="{0D81D87E-8900-4B2A-BAFC-61CC0883A5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1724" y="2514600"/>
            <a:ext cx="2404138" cy="3520758"/>
          </a:xfrm>
        </p:spPr>
        <p:txBody>
          <a:bodyPr/>
          <a:lstStyle/>
          <a:p>
            <a:r>
              <a:rPr lang="fr-FR" sz="1400"/>
              <a:t>Comment avez-vous vécu la session ?</a:t>
            </a:r>
          </a:p>
          <a:p>
            <a:endParaRPr lang="fr-FR" sz="1400"/>
          </a:p>
          <a:p>
            <a:r>
              <a:rPr lang="fr-FR" sz="1400"/>
              <a:t>Qu’avez-vous appris de nouveau et qui pourrait servir à un(e) débutant(e) en communauté de changement ?</a:t>
            </a:r>
          </a:p>
          <a:p>
            <a:endParaRPr lang="fr-FR" sz="1400"/>
          </a:p>
          <a:p>
            <a:r>
              <a:rPr lang="fr-FR" sz="1400"/>
              <a:t>Allez-vous adapter votre façon de gérer les communautés de changement sur la base de Change Community Cycle ? </a:t>
            </a:r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AC93F99B-AE27-4039-9AD5-B340397F2D02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933786" y="2011362"/>
            <a:ext cx="2412076" cy="503237"/>
          </a:xfrm>
        </p:spPr>
        <p:txBody>
          <a:bodyPr>
            <a:normAutofit/>
          </a:bodyPr>
          <a:lstStyle/>
          <a:p>
            <a:r>
              <a:rPr lang="fr-FR" sz="1400"/>
              <a:t>🙋Debriefing</a:t>
            </a:r>
          </a:p>
        </p:txBody>
      </p:sp>
    </p:spTree>
    <p:extLst>
      <p:ext uri="{BB962C8B-B14F-4D97-AF65-F5344CB8AC3E}">
        <p14:creationId xmlns:p14="http://schemas.microsoft.com/office/powerpoint/2010/main" val="427037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1E56A93E-C76F-48C9-A047-4F65450E70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3268"/>
            <a:ext cx="12192000" cy="14214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b="1" i="1"/>
              <a:t>Explication des catégories</a:t>
            </a:r>
            <a:endParaRPr lang="fr-FR" sz="4400" b="1" i="1">
              <a:solidFill>
                <a:srgbClr val="ED7D31"/>
              </a:solidFill>
            </a:endParaRPr>
          </a:p>
        </p:txBody>
      </p:sp>
      <p:graphicFrame>
        <p:nvGraphicFramePr>
          <p:cNvPr id="10" name="Tableau 2">
            <a:extLst>
              <a:ext uri="{FF2B5EF4-FFF2-40B4-BE49-F238E27FC236}">
                <a16:creationId xmlns:a16="http://schemas.microsoft.com/office/drawing/2014/main" id="{4D679548-DCA3-4333-AFA2-61EC3C70A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640255"/>
              </p:ext>
            </p:extLst>
          </p:nvPr>
        </p:nvGraphicFramePr>
        <p:xfrm>
          <a:off x="1012055" y="1043038"/>
          <a:ext cx="10335735" cy="553087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245">
                  <a:extLst>
                    <a:ext uri="{9D8B030D-6E8A-4147-A177-3AD203B41FA5}">
                      <a16:colId xmlns:a16="http://schemas.microsoft.com/office/drawing/2014/main" val="2830177563"/>
                    </a:ext>
                  </a:extLst>
                </a:gridCol>
                <a:gridCol w="3445245">
                  <a:extLst>
                    <a:ext uri="{9D8B030D-6E8A-4147-A177-3AD203B41FA5}">
                      <a16:colId xmlns:a16="http://schemas.microsoft.com/office/drawing/2014/main" val="3437857015"/>
                    </a:ext>
                  </a:extLst>
                </a:gridCol>
                <a:gridCol w="3445245">
                  <a:extLst>
                    <a:ext uri="{9D8B030D-6E8A-4147-A177-3AD203B41FA5}">
                      <a16:colId xmlns:a16="http://schemas.microsoft.com/office/drawing/2014/main" val="3426678713"/>
                    </a:ext>
                  </a:extLst>
                </a:gridCol>
              </a:tblGrid>
              <a:tr h="493057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VAGUE DE DÉPART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ETAT DES MEMBRES RESTANTS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DEMANDE DES MEMBRES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949769"/>
                  </a:ext>
                </a:extLst>
              </a:tr>
              <a:tr h="2068671">
                <a:tc>
                  <a:txBody>
                    <a:bodyPr/>
                    <a:lstStyle/>
                    <a:p>
                      <a:pPr algn="ctr"/>
                      <a:r>
                        <a:rPr lang="fr-FR" sz="1800" b="1" i="1"/>
                        <a:t>Racontez ici pourquoi les gens partent de la communauté, </a:t>
                      </a:r>
                    </a:p>
                    <a:p>
                      <a:pPr algn="ctr"/>
                      <a:endParaRPr lang="fr-FR" sz="1800" b="1" i="1"/>
                    </a:p>
                    <a:p>
                      <a:pPr algn="ctr"/>
                      <a:r>
                        <a:rPr lang="fr-FR" sz="1800" b="1" i="1"/>
                        <a:t>cela peut inviter à créer des actions de rétention.</a:t>
                      </a:r>
                    </a:p>
                  </a:txBody>
                  <a:tcPr marL="77518" marR="77518" marT="38759" marB="3875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Racontez ici l’état des membres,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cela peut inviter à créer des actions pour les faire progresser.</a:t>
                      </a:r>
                    </a:p>
                  </a:txBody>
                  <a:tcPr marL="77518" marR="77518" marT="38759" marB="3875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Racontez ici les demandes des membres,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cela peut inviter à créer des actions d’engagement par service.</a:t>
                      </a:r>
                    </a:p>
                  </a:txBody>
                  <a:tcPr marL="77518" marR="77518" marT="38759" marB="38759" anchor="ctr"/>
                </a:tc>
                <a:extLst>
                  <a:ext uri="{0D108BD9-81ED-4DB2-BD59-A6C34878D82A}">
                    <a16:rowId xmlns:a16="http://schemas.microsoft.com/office/drawing/2014/main" val="2007634863"/>
                  </a:ext>
                </a:extLst>
              </a:tr>
              <a:tr h="493057"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TYPE DE TEMPS INVESTI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RELATIONS AVEC LES COMMUNAUTÉS EXISTANTES (MÉTIER, PRATIQUE, …)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EXEMPLES D’ACTIVITÉS </a:t>
                      </a:r>
                    </a:p>
                    <a:p>
                      <a:pPr algn="ctr"/>
                      <a:r>
                        <a:rPr lang="fr-FR" sz="1800" b="1">
                          <a:solidFill>
                            <a:schemeClr val="bg1"/>
                          </a:solidFill>
                        </a:rPr>
                        <a:t>(Si vous êtes en panne d’inspiration) </a:t>
                      </a:r>
                    </a:p>
                  </a:txBody>
                  <a:tcPr marL="77518" marR="77518" marT="38759" marB="38759">
                    <a:solidFill>
                      <a:srgbClr val="0683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7872"/>
                  </a:ext>
                </a:extLst>
              </a:tr>
              <a:tr h="206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Racontez ici quel type de temps est investi par les membres,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cela peut inviter à créer des actions de lobbying (sponsor) ou de promotion.</a:t>
                      </a:r>
                    </a:p>
                    <a:p>
                      <a:pPr algn="ctr"/>
                      <a:endParaRPr lang="fr-FR" sz="1800"/>
                    </a:p>
                  </a:txBody>
                  <a:tcPr marL="77518" marR="77518" marT="38759" marB="387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i="1"/>
                        <a:t>Racontez ici des rapports que la communauté entretien avec les communautés existantes, </a:t>
                      </a:r>
                    </a:p>
                    <a:p>
                      <a:pPr algn="ctr"/>
                      <a:endParaRPr lang="fr-FR" sz="1800" b="1" i="1"/>
                    </a:p>
                    <a:p>
                      <a:pPr algn="ctr"/>
                      <a:r>
                        <a:rPr lang="fr-FR" sz="1800" b="1" i="1"/>
                        <a:t>Cela peut inviter à créer des actions diplomatiques</a:t>
                      </a:r>
                    </a:p>
                  </a:txBody>
                  <a:tcPr marL="77518" marR="77518" marT="38759" marB="3875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1">
                          <a:solidFill>
                            <a:srgbClr val="0683AA"/>
                          </a:solidFill>
                        </a:rPr>
                        <a:t>Donnez des exemples d’activités pour les plus perdus. </a:t>
                      </a:r>
                      <a:r>
                        <a:rPr lang="fr-FR" sz="1800" b="1" i="1"/>
                        <a:t>Ne présentez pas cette partie, mais gardez la affichée. </a:t>
                      </a:r>
                      <a:r>
                        <a:rPr lang="fr-FR" sz="1800" b="1" i="1">
                          <a:solidFill>
                            <a:srgbClr val="0683AA"/>
                          </a:solidFill>
                        </a:rPr>
                        <a:t>Elle est en bleue pour rester un peu cachée.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1"/>
                        <a:t>Les joueurs ne sont pas obligés de regarder. </a:t>
                      </a:r>
                    </a:p>
                  </a:txBody>
                  <a:tcPr marL="77518" marR="77518" marT="38759" marB="38759" anchor="ctr"/>
                </a:tc>
                <a:extLst>
                  <a:ext uri="{0D108BD9-81ED-4DB2-BD59-A6C34878D82A}">
                    <a16:rowId xmlns:a16="http://schemas.microsoft.com/office/drawing/2014/main" val="641796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939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71508F-00B6-48EB-9E05-2CF3767E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76829" cy="1325563"/>
          </a:xfrm>
        </p:spPr>
        <p:txBody>
          <a:bodyPr/>
          <a:lstStyle/>
          <a:p>
            <a:r>
              <a:rPr lang="fr-FR"/>
              <a:t>Niveau 6 : Adaptation de Change Community Cycle</a:t>
            </a:r>
          </a:p>
        </p:txBody>
      </p:sp>
      <p:sp>
        <p:nvSpPr>
          <p:cNvPr id="30" name="Bulle narrative : ronde 29">
            <a:extLst>
              <a:ext uri="{FF2B5EF4-FFF2-40B4-BE49-F238E27FC236}">
                <a16:creationId xmlns:a16="http://schemas.microsoft.com/office/drawing/2014/main" id="{7F3E4517-DFFC-4C19-9B68-F9A20307F818}"/>
              </a:ext>
            </a:extLst>
          </p:cNvPr>
          <p:cNvSpPr/>
          <p:nvPr/>
        </p:nvSpPr>
        <p:spPr>
          <a:xfrm>
            <a:off x="8481079" y="62387"/>
            <a:ext cx="2811969" cy="1456415"/>
          </a:xfrm>
          <a:prstGeom prst="wedgeEllipseCallout">
            <a:avLst>
              <a:gd name="adj1" fmla="val 38693"/>
              <a:gd name="adj2" fmla="val 668"/>
            </a:avLst>
          </a:prstGeom>
          <a:solidFill>
            <a:srgbClr val="0683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Pour adapter facilement l’atelier et créer des variantes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566822D7-BE59-42A3-8647-937CD139D65E}"/>
              </a:ext>
            </a:extLst>
          </p:cNvPr>
          <p:cNvGrpSpPr/>
          <p:nvPr/>
        </p:nvGrpSpPr>
        <p:grpSpPr>
          <a:xfrm>
            <a:off x="11294576" y="639192"/>
            <a:ext cx="897423" cy="865662"/>
            <a:chOff x="8930936" y="2408583"/>
            <a:chExt cx="1216113" cy="1173074"/>
          </a:xfrm>
          <a:solidFill>
            <a:schemeClr val="accent1"/>
          </a:solidFill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4BF7144D-D720-41AD-A032-945BC0B8AD4D}"/>
                </a:ext>
              </a:extLst>
            </p:cNvPr>
            <p:cNvGrpSpPr/>
            <p:nvPr/>
          </p:nvGrpSpPr>
          <p:grpSpPr>
            <a:xfrm>
              <a:off x="8930936" y="2408583"/>
              <a:ext cx="1216113" cy="1173074"/>
              <a:chOff x="8930936" y="2401291"/>
              <a:chExt cx="1216113" cy="1173074"/>
            </a:xfrm>
            <a:grpFill/>
          </p:grpSpPr>
          <p:pic>
            <p:nvPicPr>
              <p:cNvPr id="36" name="Graphique 35" descr="Plan avec un remplissage uni">
                <a:extLst>
                  <a:ext uri="{FF2B5EF4-FFF2-40B4-BE49-F238E27FC236}">
                    <a16:creationId xmlns:a16="http://schemas.microsoft.com/office/drawing/2014/main" id="{0A0CE742-A6AF-440B-AB4E-9CF1DD5FD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930936" y="2401291"/>
                <a:ext cx="590762" cy="590762"/>
              </a:xfrm>
              <a:prstGeom prst="rect">
                <a:avLst/>
              </a:prstGeom>
            </p:spPr>
          </p:pic>
          <p:grpSp>
            <p:nvGrpSpPr>
              <p:cNvPr id="43" name="Groupe 42">
                <a:extLst>
                  <a:ext uri="{FF2B5EF4-FFF2-40B4-BE49-F238E27FC236}">
                    <a16:creationId xmlns:a16="http://schemas.microsoft.com/office/drawing/2014/main" id="{6C4CB50E-D2FA-40F5-B9B4-06C1F2CD0E55}"/>
                  </a:ext>
                </a:extLst>
              </p:cNvPr>
              <p:cNvGrpSpPr/>
              <p:nvPr/>
            </p:nvGrpSpPr>
            <p:grpSpPr>
              <a:xfrm>
                <a:off x="9450069" y="2659965"/>
                <a:ext cx="696980" cy="914400"/>
                <a:chOff x="5018285" y="3873291"/>
                <a:chExt cx="696980" cy="914400"/>
              </a:xfrm>
              <a:grpFill/>
            </p:grpSpPr>
            <p:pic>
              <p:nvPicPr>
                <p:cNvPr id="44" name="Graphique 43" descr="Personne confuse avec un remplissage uni">
                  <a:extLst>
                    <a:ext uri="{FF2B5EF4-FFF2-40B4-BE49-F238E27FC236}">
                      <a16:creationId xmlns:a16="http://schemas.microsoft.com/office/drawing/2014/main" id="{5E118380-AA8D-452E-9AB7-A425ACE124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30440" r="-1"/>
                <a:stretch/>
              </p:blipFill>
              <p:spPr>
                <a:xfrm>
                  <a:off x="5079206" y="3873291"/>
                  <a:ext cx="636059" cy="914400"/>
                </a:xfrm>
                <a:prstGeom prst="rect">
                  <a:avLst/>
                </a:prstGeom>
              </p:spPr>
            </p:pic>
            <p:sp>
              <p:nvSpPr>
                <p:cNvPr id="45" name="Rectangle : coins arrondis 44">
                  <a:extLst>
                    <a:ext uri="{FF2B5EF4-FFF2-40B4-BE49-F238E27FC236}">
                      <a16:creationId xmlns:a16="http://schemas.microsoft.com/office/drawing/2014/main" id="{453A4135-ED24-47DF-BA0F-F6B8D5F7A266}"/>
                    </a:ext>
                  </a:extLst>
                </p:cNvPr>
                <p:cNvSpPr/>
                <p:nvPr/>
              </p:nvSpPr>
              <p:spPr>
                <a:xfrm rot="3462276">
                  <a:off x="4958575" y="4176566"/>
                  <a:ext cx="184553" cy="6513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AEF66C89-62E9-4CCD-882F-428579D24D60}"/>
                </a:ext>
              </a:extLst>
            </p:cNvPr>
            <p:cNvGrpSpPr/>
            <p:nvPr/>
          </p:nvGrpSpPr>
          <p:grpSpPr>
            <a:xfrm>
              <a:off x="9237852" y="2714693"/>
              <a:ext cx="199881" cy="170748"/>
              <a:chOff x="8303417" y="2625343"/>
              <a:chExt cx="199881" cy="170748"/>
            </a:xfrm>
            <a:grpFill/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47F6222-2CAB-46BA-BC98-2D5615370F1D}"/>
                  </a:ext>
                </a:extLst>
              </p:cNvPr>
              <p:cNvSpPr/>
              <p:nvPr/>
            </p:nvSpPr>
            <p:spPr>
              <a:xfrm>
                <a:off x="8303417" y="2625343"/>
                <a:ext cx="199881" cy="1671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>
                <a:extLst>
                  <a:ext uri="{FF2B5EF4-FFF2-40B4-BE49-F238E27FC236}">
                    <a16:creationId xmlns:a16="http://schemas.microsoft.com/office/drawing/2014/main" id="{E0C6E3C6-8BF2-4422-911E-758DA1A7C2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19665" y="2634616"/>
                <a:ext cx="167384" cy="16147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  <p:graphicFrame>
        <p:nvGraphicFramePr>
          <p:cNvPr id="46" name="Tableau 16">
            <a:extLst>
              <a:ext uri="{FF2B5EF4-FFF2-40B4-BE49-F238E27FC236}">
                <a16:creationId xmlns:a16="http://schemas.microsoft.com/office/drawing/2014/main" id="{A1A89359-9EBD-4BE9-9EE7-2603FE9D0B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8802680"/>
              </p:ext>
            </p:extLst>
          </p:nvPr>
        </p:nvGraphicFramePr>
        <p:xfrm>
          <a:off x="6961023" y="1821540"/>
          <a:ext cx="4740676" cy="4829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338">
                  <a:extLst>
                    <a:ext uri="{9D8B030D-6E8A-4147-A177-3AD203B41FA5}">
                      <a16:colId xmlns:a16="http://schemas.microsoft.com/office/drawing/2014/main" val="4158832131"/>
                    </a:ext>
                  </a:extLst>
                </a:gridCol>
                <a:gridCol w="2370338">
                  <a:extLst>
                    <a:ext uri="{9D8B030D-6E8A-4147-A177-3AD203B41FA5}">
                      <a16:colId xmlns:a16="http://schemas.microsoft.com/office/drawing/2014/main" val="1576795340"/>
                    </a:ext>
                  </a:extLst>
                </a:gridCol>
              </a:tblGrid>
              <a:tr h="397465">
                <a:tc gridSpan="2">
                  <a:txBody>
                    <a:bodyPr/>
                    <a:lstStyle/>
                    <a:p>
                      <a:r>
                        <a:rPr lang="fr-FR" sz="1200"/>
                        <a:t>Idées de variantes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608431"/>
                  </a:ext>
                </a:extLst>
              </a:tr>
              <a:tr h="42654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Titre de la variante ou de l’extension</a:t>
                      </a:r>
                    </a:p>
                  </a:txBody>
                  <a:tcPr>
                    <a:solidFill>
                      <a:srgbClr val="0683A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>
                    <a:solidFill>
                      <a:srgbClr val="0683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693463"/>
                  </a:ext>
                </a:extLst>
              </a:tr>
              <a:tr h="1856640">
                <a:tc>
                  <a:txBody>
                    <a:bodyPr/>
                    <a:lstStyle/>
                    <a:p>
                      <a:r>
                        <a:rPr lang="fr-FR" sz="1100"/>
                        <a:t>Groupes pleinement autonomes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solidFill>
                            <a:srgbClr val="000000"/>
                          </a:solidFill>
                          <a:cs typeface="Calibri"/>
                        </a:rPr>
                        <a:t>Ne pas lire les phases de contexte en central mais tout donner d’un coup et laisser un temps « global » pour toutes les équipes </a:t>
                      </a:r>
                    </a:p>
                    <a:p>
                      <a:endParaRPr lang="fr-FR" sz="1100">
                        <a:solidFill>
                          <a:srgbClr val="000000"/>
                        </a:solidFill>
                        <a:cs typeface="Calibri"/>
                      </a:endParaRPr>
                    </a:p>
                    <a:p>
                      <a:r>
                        <a:rPr lang="fr-FR" sz="1100">
                          <a:solidFill>
                            <a:srgbClr val="000000"/>
                          </a:solidFill>
                          <a:cs typeface="Calibri"/>
                        </a:rPr>
                        <a:t>Permet d’envoyer les équipes dans les salles isolées sans l’interruption, vous perdez en revanche la stimulation du Storytelling</a:t>
                      </a:r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539521"/>
                  </a:ext>
                </a:extLst>
              </a:tr>
              <a:tr h="396301">
                <a:tc>
                  <a:txBody>
                    <a:bodyPr/>
                    <a:lstStyle/>
                    <a:p>
                      <a:r>
                        <a:rPr lang="fr-FR" sz="1100"/>
                        <a:t>Notation croisée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/>
                        <a:t>Le score n’est plus mesuré en forme de retours, mais en tant que score de qualité de roadmap donné par les autres équipes.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107877"/>
                  </a:ext>
                </a:extLst>
              </a:tr>
              <a:tr h="396301">
                <a:tc>
                  <a:txBody>
                    <a:bodyPr/>
                    <a:lstStyle/>
                    <a:p>
                      <a:r>
                        <a:rPr lang="fr-FR" sz="1100"/>
                        <a:t>Scénarios supplémentaires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/>
                        <a:t>A vous de faire varier comme vous le souhaitez les différents scénarios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27814"/>
                  </a:ext>
                </a:extLst>
              </a:tr>
              <a:tr h="396301">
                <a:tc>
                  <a:txBody>
                    <a:bodyPr/>
                    <a:lstStyle/>
                    <a:p>
                      <a:r>
                        <a:rPr lang="fr-FR" sz="1100"/>
                        <a:t>Scénarios et changement réalistes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/>
                        <a:t>Plus proche de la réalité, peut-être moins enclin à déclencher de la créativité ou suffisamment de relâchement pour avoir du plaisir de jeu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48462"/>
                  </a:ext>
                </a:extLst>
              </a:tr>
            </a:tbl>
          </a:graphicData>
        </a:graphic>
      </p:graphicFrame>
      <p:graphicFrame>
        <p:nvGraphicFramePr>
          <p:cNvPr id="47" name="Tableau 4">
            <a:extLst>
              <a:ext uri="{FF2B5EF4-FFF2-40B4-BE49-F238E27FC236}">
                <a16:creationId xmlns:a16="http://schemas.microsoft.com/office/drawing/2014/main" id="{E532220D-FB7A-4D58-94AD-62D5519F5A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2544196"/>
              </p:ext>
            </p:extLst>
          </p:nvPr>
        </p:nvGraphicFramePr>
        <p:xfrm>
          <a:off x="362762" y="1821540"/>
          <a:ext cx="6191648" cy="2494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0314">
                  <a:extLst>
                    <a:ext uri="{9D8B030D-6E8A-4147-A177-3AD203B41FA5}">
                      <a16:colId xmlns:a16="http://schemas.microsoft.com/office/drawing/2014/main" val="3807656759"/>
                    </a:ext>
                  </a:extLst>
                </a:gridCol>
                <a:gridCol w="1198485">
                  <a:extLst>
                    <a:ext uri="{9D8B030D-6E8A-4147-A177-3AD203B41FA5}">
                      <a16:colId xmlns:a16="http://schemas.microsoft.com/office/drawing/2014/main" val="2648948851"/>
                    </a:ext>
                  </a:extLst>
                </a:gridCol>
                <a:gridCol w="1047565">
                  <a:extLst>
                    <a:ext uri="{9D8B030D-6E8A-4147-A177-3AD203B41FA5}">
                      <a16:colId xmlns:a16="http://schemas.microsoft.com/office/drawing/2014/main" val="285982558"/>
                    </a:ext>
                  </a:extLst>
                </a:gridCol>
                <a:gridCol w="3225284">
                  <a:extLst>
                    <a:ext uri="{9D8B030D-6E8A-4147-A177-3AD203B41FA5}">
                      <a16:colId xmlns:a16="http://schemas.microsoft.com/office/drawing/2014/main" val="126720816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fr-FR" sz="1200"/>
                        <a:t>Historique des versions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021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Version 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Contributeurs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Licence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Commentaires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113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Alexandre QUACH</a:t>
                      </a:r>
                    </a:p>
                    <a:p>
                      <a:r>
                        <a:rPr lang="fr-FR" sz="1200"/>
                        <a:t>Marine CLAUSE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CC-BY-3.0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Toute première 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50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347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454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377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FCC04F5-0035-4213-B539-19BDA282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#OpenSeriousTemplate en résumé</a:t>
            </a:r>
            <a:br>
              <a:rPr lang="fr-FR" sz="3200"/>
            </a:br>
            <a:r>
              <a:rPr lang="fr-FR" sz="2400"/>
              <a:t>Ce qu’il faut ajouter pour rendre votre jeu sérieux transmissible</a:t>
            </a:r>
            <a:endParaRPr lang="fr-FR" sz="3200"/>
          </a:p>
        </p:txBody>
      </p:sp>
      <p:graphicFrame>
        <p:nvGraphicFramePr>
          <p:cNvPr id="8" name="Espace réservé du contenu 3">
            <a:extLst>
              <a:ext uri="{FF2B5EF4-FFF2-40B4-BE49-F238E27FC236}">
                <a16:creationId xmlns:a16="http://schemas.microsoft.com/office/drawing/2014/main" id="{C7F8E246-BE52-4378-9D1F-E381663646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85863" y="3643283"/>
          <a:ext cx="10167937" cy="36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9" name="Groupe 18">
            <a:extLst>
              <a:ext uri="{FF2B5EF4-FFF2-40B4-BE49-F238E27FC236}">
                <a16:creationId xmlns:a16="http://schemas.microsoft.com/office/drawing/2014/main" id="{D003AFCA-41A0-48ED-AA5C-4C0CB373ADD2}"/>
              </a:ext>
            </a:extLst>
          </p:cNvPr>
          <p:cNvGrpSpPr/>
          <p:nvPr/>
        </p:nvGrpSpPr>
        <p:grpSpPr>
          <a:xfrm>
            <a:off x="2942178" y="4430936"/>
            <a:ext cx="1149591" cy="1016630"/>
            <a:chOff x="3239584" y="4265153"/>
            <a:chExt cx="944022" cy="834837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45889D94-B8E6-447F-9935-62D2D2B4EF51}"/>
                </a:ext>
              </a:extLst>
            </p:cNvPr>
            <p:cNvGrpSpPr/>
            <p:nvPr/>
          </p:nvGrpSpPr>
          <p:grpSpPr>
            <a:xfrm>
              <a:off x="3239584" y="4265153"/>
              <a:ext cx="944022" cy="834837"/>
              <a:chOff x="3239584" y="4265153"/>
              <a:chExt cx="944022" cy="834837"/>
            </a:xfrm>
          </p:grpSpPr>
          <p:pic>
            <p:nvPicPr>
              <p:cNvPr id="22" name="Graphique 21" descr="Personne confuse avec un remplissage uni">
                <a:extLst>
                  <a:ext uri="{FF2B5EF4-FFF2-40B4-BE49-F238E27FC236}">
                    <a16:creationId xmlns:a16="http://schemas.microsoft.com/office/drawing/2014/main" id="{53EA24DD-ED17-49C0-9C83-683AB0F81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39584" y="4281195"/>
                <a:ext cx="818795" cy="818795"/>
              </a:xfrm>
              <a:prstGeom prst="rect">
                <a:avLst/>
              </a:prstGeom>
            </p:spPr>
          </p:pic>
          <p:pic>
            <p:nvPicPr>
              <p:cNvPr id="23" name="Graphique 22" descr="Calendrier journalier avec un remplissage uni">
                <a:extLst>
                  <a:ext uri="{FF2B5EF4-FFF2-40B4-BE49-F238E27FC236}">
                    <a16:creationId xmlns:a16="http://schemas.microsoft.com/office/drawing/2014/main" id="{90065313-C8BF-48AB-A493-55CFD0CB3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826152" y="4265153"/>
                <a:ext cx="357454" cy="357454"/>
              </a:xfrm>
              <a:prstGeom prst="rect">
                <a:avLst/>
              </a:prstGeom>
            </p:spPr>
          </p:pic>
        </p:grp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1EFDF643-32A6-4929-964E-EC63055A4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7011" y="4369569"/>
              <a:ext cx="204094" cy="196889"/>
            </a:xfrm>
            <a:prstGeom prst="rect">
              <a:avLst/>
            </a:prstGeom>
            <a:noFill/>
          </p:spPr>
        </p:pic>
      </p:grpSp>
      <p:pic>
        <p:nvPicPr>
          <p:cNvPr id="25" name="Graphique 24" descr="Homme avec un remplissage uni">
            <a:extLst>
              <a:ext uri="{FF2B5EF4-FFF2-40B4-BE49-F238E27FC236}">
                <a16:creationId xmlns:a16="http://schemas.microsoft.com/office/drawing/2014/main" id="{BBE0CBD2-C415-49D7-BB7D-D29B2EDC34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759" b="1"/>
          <a:stretch/>
        </p:blipFill>
        <p:spPr>
          <a:xfrm>
            <a:off x="1219032" y="5022276"/>
            <a:ext cx="848356" cy="841919"/>
          </a:xfrm>
          <a:prstGeom prst="rect">
            <a:avLst/>
          </a:prstGeom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72842A3D-4320-4C25-96CE-0075D0255365}"/>
              </a:ext>
            </a:extLst>
          </p:cNvPr>
          <p:cNvGrpSpPr/>
          <p:nvPr/>
        </p:nvGrpSpPr>
        <p:grpSpPr>
          <a:xfrm>
            <a:off x="6524133" y="3455301"/>
            <a:ext cx="997813" cy="1075614"/>
            <a:chOff x="6060465" y="3463636"/>
            <a:chExt cx="819385" cy="883274"/>
          </a:xfrm>
          <a:solidFill>
            <a:srgbClr val="ED7D31"/>
          </a:solidFill>
        </p:grpSpPr>
        <p:pic>
          <p:nvPicPr>
            <p:cNvPr id="30" name="Graphique 29" descr="Presse-papiers mixte avec un remplissage uni">
              <a:extLst>
                <a:ext uri="{FF2B5EF4-FFF2-40B4-BE49-F238E27FC236}">
                  <a16:creationId xmlns:a16="http://schemas.microsoft.com/office/drawing/2014/main" id="{4471588B-AE86-46E3-8E9D-8BB712841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0207580">
              <a:off x="6060465" y="3580343"/>
              <a:ext cx="314429" cy="314429"/>
            </a:xfrm>
            <a:prstGeom prst="rect">
              <a:avLst/>
            </a:prstGeom>
          </p:spPr>
        </p:pic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15168F75-3DC7-4AC7-BC45-065440930294}"/>
                </a:ext>
              </a:extLst>
            </p:cNvPr>
            <p:cNvGrpSpPr/>
            <p:nvPr/>
          </p:nvGrpSpPr>
          <p:grpSpPr>
            <a:xfrm>
              <a:off x="6132133" y="3463636"/>
              <a:ext cx="612923" cy="883274"/>
              <a:chOff x="6132133" y="3463636"/>
              <a:chExt cx="612923" cy="883274"/>
            </a:xfrm>
            <a:grpFill/>
          </p:grpSpPr>
          <p:pic>
            <p:nvPicPr>
              <p:cNvPr id="34" name="Graphique 33" descr="Centre d’appels avec un remplissage uni">
                <a:extLst>
                  <a:ext uri="{FF2B5EF4-FFF2-40B4-BE49-F238E27FC236}">
                    <a16:creationId xmlns:a16="http://schemas.microsoft.com/office/drawing/2014/main" id="{41D0035D-9480-433C-B7DF-D755344072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b="44092"/>
              <a:stretch/>
            </p:blipFill>
            <p:spPr>
              <a:xfrm>
                <a:off x="6322855" y="3463636"/>
                <a:ext cx="422201" cy="236042"/>
              </a:xfrm>
              <a:prstGeom prst="rect">
                <a:avLst/>
              </a:prstGeom>
            </p:spPr>
          </p:pic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C9976CC0-68B8-4D51-ACF9-2696A6965CE3}"/>
                  </a:ext>
                </a:extLst>
              </p:cNvPr>
              <p:cNvGrpSpPr/>
              <p:nvPr/>
            </p:nvGrpSpPr>
            <p:grpSpPr>
              <a:xfrm flipH="1">
                <a:off x="6132133" y="3682042"/>
                <a:ext cx="611857" cy="664868"/>
                <a:chOff x="5018285" y="4055721"/>
                <a:chExt cx="696982" cy="731970"/>
              </a:xfrm>
              <a:grpFill/>
            </p:grpSpPr>
            <p:pic>
              <p:nvPicPr>
                <p:cNvPr id="36" name="Graphique 35" descr="Personne confuse avec un remplissage uni">
                  <a:extLst>
                    <a:ext uri="{FF2B5EF4-FFF2-40B4-BE49-F238E27FC236}">
                      <a16:creationId xmlns:a16="http://schemas.microsoft.com/office/drawing/2014/main" id="{A90D74D9-8098-4F13-894E-874B55D389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rcRect l="30440" t="19951" r="-1"/>
                <a:stretch/>
              </p:blipFill>
              <p:spPr>
                <a:xfrm>
                  <a:off x="5079207" y="4055721"/>
                  <a:ext cx="636060" cy="731970"/>
                </a:xfrm>
                <a:prstGeom prst="rect">
                  <a:avLst/>
                </a:prstGeom>
              </p:spPr>
            </p:pic>
            <p:sp>
              <p:nvSpPr>
                <p:cNvPr id="37" name="Rectangle : coins arrondis 36">
                  <a:extLst>
                    <a:ext uri="{FF2B5EF4-FFF2-40B4-BE49-F238E27FC236}">
                      <a16:creationId xmlns:a16="http://schemas.microsoft.com/office/drawing/2014/main" id="{F92C1200-8CAE-4F1F-9D3F-B8E2F9DDF49E}"/>
                    </a:ext>
                  </a:extLst>
                </p:cNvPr>
                <p:cNvSpPr/>
                <p:nvPr/>
              </p:nvSpPr>
              <p:spPr>
                <a:xfrm rot="3462276">
                  <a:off x="4958575" y="4176566"/>
                  <a:ext cx="184553" cy="6513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C3773B1B-A894-46B1-B2F4-5B50C008B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915" y="3741133"/>
              <a:ext cx="109675" cy="109475"/>
            </a:xfrm>
            <a:prstGeom prst="rect">
              <a:avLst/>
            </a:prstGeom>
            <a:grpFill/>
          </p:spPr>
        </p:pic>
        <p:pic>
          <p:nvPicPr>
            <p:cNvPr id="33" name="Graphique 32" descr="Chronomètre avec un remplissage uni">
              <a:extLst>
                <a:ext uri="{FF2B5EF4-FFF2-40B4-BE49-F238E27FC236}">
                  <a16:creationId xmlns:a16="http://schemas.microsoft.com/office/drawing/2014/main" id="{74F18C08-7700-4B6A-960D-A499CECA0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714271" y="3602551"/>
              <a:ext cx="165579" cy="165579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9AEC592E-E3EF-4D46-B777-BE9012B44145}"/>
              </a:ext>
            </a:extLst>
          </p:cNvPr>
          <p:cNvGrpSpPr/>
          <p:nvPr/>
        </p:nvGrpSpPr>
        <p:grpSpPr>
          <a:xfrm>
            <a:off x="8203583" y="2742997"/>
            <a:ext cx="1195890" cy="1294984"/>
            <a:chOff x="7560150" y="2879049"/>
            <a:chExt cx="982042" cy="1063416"/>
          </a:xfrm>
          <a:solidFill>
            <a:srgbClr val="ED7D31"/>
          </a:solidFill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7408A887-2EE5-43C9-A375-25BE4DC3DCA4}"/>
                </a:ext>
              </a:extLst>
            </p:cNvPr>
            <p:cNvGrpSpPr/>
            <p:nvPr/>
          </p:nvGrpSpPr>
          <p:grpSpPr>
            <a:xfrm>
              <a:off x="7798849" y="2879049"/>
              <a:ext cx="743343" cy="1063416"/>
              <a:chOff x="6391015" y="3260296"/>
              <a:chExt cx="743343" cy="1063416"/>
            </a:xfrm>
            <a:grpFill/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A8357714-13BE-447A-816B-FB500ED76375}"/>
                  </a:ext>
                </a:extLst>
              </p:cNvPr>
              <p:cNvGrpSpPr/>
              <p:nvPr/>
            </p:nvGrpSpPr>
            <p:grpSpPr>
              <a:xfrm>
                <a:off x="6391015" y="3260296"/>
                <a:ext cx="743343" cy="1063416"/>
                <a:chOff x="6298348" y="3168316"/>
                <a:chExt cx="867130" cy="1240504"/>
              </a:xfrm>
              <a:grpFill/>
            </p:grpSpPr>
            <p:pic>
              <p:nvPicPr>
                <p:cNvPr id="43" name="Graphique 42" descr="Enseignant avec un remplissage uni">
                  <a:extLst>
                    <a:ext uri="{FF2B5EF4-FFF2-40B4-BE49-F238E27FC236}">
                      <a16:creationId xmlns:a16="http://schemas.microsoft.com/office/drawing/2014/main" id="{BC3F129A-B407-4BD3-8997-B81B5D8484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8348" y="3168316"/>
                  <a:ext cx="867130" cy="867130"/>
                </a:xfrm>
                <a:prstGeom prst="rect">
                  <a:avLst/>
                </a:prstGeom>
              </p:spPr>
            </p:pic>
            <p:pic>
              <p:nvPicPr>
                <p:cNvPr id="44" name="Graphique 43" descr="Personne confuse avec un remplissage uni">
                  <a:extLst>
                    <a:ext uri="{FF2B5EF4-FFF2-40B4-BE49-F238E27FC236}">
                      <a16:creationId xmlns:a16="http://schemas.microsoft.com/office/drawing/2014/main" id="{D087000C-1ED3-4760-8669-35F096FF54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rcRect l="34664" t="32545" r="38513" b="-1"/>
                <a:stretch/>
              </p:blipFill>
              <p:spPr>
                <a:xfrm>
                  <a:off x="6367463" y="3792004"/>
                  <a:ext cx="245268" cy="616816"/>
                </a:xfrm>
                <a:prstGeom prst="rect">
                  <a:avLst/>
                </a:prstGeom>
              </p:spPr>
            </p:pic>
            <p:sp>
              <p:nvSpPr>
                <p:cNvPr id="45" name="Rectangle : coins arrondis 44">
                  <a:extLst>
                    <a:ext uri="{FF2B5EF4-FFF2-40B4-BE49-F238E27FC236}">
                      <a16:creationId xmlns:a16="http://schemas.microsoft.com/office/drawing/2014/main" id="{644ED9F8-E27F-418F-BAE3-69CCF1FFEFA7}"/>
                    </a:ext>
                  </a:extLst>
                </p:cNvPr>
                <p:cNvSpPr/>
                <p:nvPr/>
              </p:nvSpPr>
              <p:spPr>
                <a:xfrm rot="6712184">
                  <a:off x="6254922" y="3844588"/>
                  <a:ext cx="234739" cy="6513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pic>
            <p:nvPicPr>
              <p:cNvPr id="42" name="Image 41">
                <a:extLst>
                  <a:ext uri="{FF2B5EF4-FFF2-40B4-BE49-F238E27FC236}">
                    <a16:creationId xmlns:a16="http://schemas.microsoft.com/office/drawing/2014/main" id="{4AE105E4-A6BD-498C-935F-6CC1251B4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1983" y="3638955"/>
                <a:ext cx="98432" cy="949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" name="Graphique 39" descr="Presse-papiers mixte avec un remplissage uni">
              <a:extLst>
                <a:ext uri="{FF2B5EF4-FFF2-40B4-BE49-F238E27FC236}">
                  <a16:creationId xmlns:a16="http://schemas.microsoft.com/office/drawing/2014/main" id="{09E9AAE5-9937-480C-A0B2-82598E275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 rot="20207580">
              <a:off x="7560150" y="3329802"/>
              <a:ext cx="314429" cy="314429"/>
            </a:xfrm>
            <a:prstGeom prst="rect">
              <a:avLst/>
            </a:prstGeom>
          </p:spPr>
        </p:pic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16926ACE-1A52-4D97-B2E4-1E1D82C1790F}"/>
              </a:ext>
            </a:extLst>
          </p:cNvPr>
          <p:cNvGrpSpPr/>
          <p:nvPr/>
        </p:nvGrpSpPr>
        <p:grpSpPr>
          <a:xfrm>
            <a:off x="9872868" y="2170083"/>
            <a:ext cx="1480932" cy="1428520"/>
            <a:chOff x="8930936" y="2408583"/>
            <a:chExt cx="1216113" cy="1173074"/>
          </a:xfrm>
          <a:solidFill>
            <a:schemeClr val="accent1"/>
          </a:solidFill>
        </p:grpSpPr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1465224A-E7F4-4103-ACE3-4EDDB88A5097}"/>
                </a:ext>
              </a:extLst>
            </p:cNvPr>
            <p:cNvGrpSpPr/>
            <p:nvPr/>
          </p:nvGrpSpPr>
          <p:grpSpPr>
            <a:xfrm>
              <a:off x="8930936" y="2408583"/>
              <a:ext cx="1216113" cy="1173074"/>
              <a:chOff x="8930936" y="2401291"/>
              <a:chExt cx="1216113" cy="1173074"/>
            </a:xfrm>
            <a:grpFill/>
          </p:grpSpPr>
          <p:pic>
            <p:nvPicPr>
              <p:cNvPr id="51" name="Graphique 50" descr="Plan avec un remplissage uni">
                <a:extLst>
                  <a:ext uri="{FF2B5EF4-FFF2-40B4-BE49-F238E27FC236}">
                    <a16:creationId xmlns:a16="http://schemas.microsoft.com/office/drawing/2014/main" id="{ADFB5258-1084-4184-9CE3-6BA0474E7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8930936" y="2401291"/>
                <a:ext cx="590762" cy="590762"/>
              </a:xfrm>
              <a:prstGeom prst="rect">
                <a:avLst/>
              </a:prstGeom>
            </p:spPr>
          </p:pic>
          <p:grpSp>
            <p:nvGrpSpPr>
              <p:cNvPr id="52" name="Groupe 51">
                <a:extLst>
                  <a:ext uri="{FF2B5EF4-FFF2-40B4-BE49-F238E27FC236}">
                    <a16:creationId xmlns:a16="http://schemas.microsoft.com/office/drawing/2014/main" id="{888D22AB-FB3B-4993-9B81-17E5E32BEB42}"/>
                  </a:ext>
                </a:extLst>
              </p:cNvPr>
              <p:cNvGrpSpPr/>
              <p:nvPr/>
            </p:nvGrpSpPr>
            <p:grpSpPr>
              <a:xfrm>
                <a:off x="9450069" y="2659965"/>
                <a:ext cx="696980" cy="914400"/>
                <a:chOff x="5018285" y="3873291"/>
                <a:chExt cx="696980" cy="914400"/>
              </a:xfrm>
              <a:grpFill/>
            </p:grpSpPr>
            <p:pic>
              <p:nvPicPr>
                <p:cNvPr id="53" name="Graphique 52" descr="Personne confuse avec un remplissage uni">
                  <a:extLst>
                    <a:ext uri="{FF2B5EF4-FFF2-40B4-BE49-F238E27FC236}">
                      <a16:creationId xmlns:a16="http://schemas.microsoft.com/office/drawing/2014/main" id="{5D82E1E1-E631-4F89-8975-E678E29257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rcRect l="30440" r="-1"/>
                <a:stretch/>
              </p:blipFill>
              <p:spPr>
                <a:xfrm>
                  <a:off x="5079206" y="3873291"/>
                  <a:ext cx="636059" cy="914400"/>
                </a:xfrm>
                <a:prstGeom prst="rect">
                  <a:avLst/>
                </a:prstGeom>
              </p:spPr>
            </p:pic>
            <p:sp>
              <p:nvSpPr>
                <p:cNvPr id="54" name="Rectangle : coins arrondis 53">
                  <a:extLst>
                    <a:ext uri="{FF2B5EF4-FFF2-40B4-BE49-F238E27FC236}">
                      <a16:creationId xmlns:a16="http://schemas.microsoft.com/office/drawing/2014/main" id="{4DA91A5D-1DE6-4D6D-AB75-7B8E667A2711}"/>
                    </a:ext>
                  </a:extLst>
                </p:cNvPr>
                <p:cNvSpPr/>
                <p:nvPr/>
              </p:nvSpPr>
              <p:spPr>
                <a:xfrm rot="3462276">
                  <a:off x="4958575" y="4176566"/>
                  <a:ext cx="184553" cy="6513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001953E0-4245-4CC3-9D67-E57F12FB5F0F}"/>
                </a:ext>
              </a:extLst>
            </p:cNvPr>
            <p:cNvGrpSpPr/>
            <p:nvPr/>
          </p:nvGrpSpPr>
          <p:grpSpPr>
            <a:xfrm>
              <a:off x="9237852" y="2714693"/>
              <a:ext cx="199881" cy="170748"/>
              <a:chOff x="8303417" y="2625343"/>
              <a:chExt cx="199881" cy="170748"/>
            </a:xfrm>
            <a:grpFill/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FE3E44B-5161-4A6D-9B5B-B5DACABF6BB3}"/>
                  </a:ext>
                </a:extLst>
              </p:cNvPr>
              <p:cNvSpPr/>
              <p:nvPr/>
            </p:nvSpPr>
            <p:spPr>
              <a:xfrm>
                <a:off x="8303417" y="2625343"/>
                <a:ext cx="199881" cy="1671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50" name="Image 49">
                <a:extLst>
                  <a:ext uri="{FF2B5EF4-FFF2-40B4-BE49-F238E27FC236}">
                    <a16:creationId xmlns:a16="http://schemas.microsoft.com/office/drawing/2014/main" id="{704B9DFC-0E5A-4387-876E-AF506526B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19665" y="2634616"/>
                <a:ext cx="167384" cy="16147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2997636F-401A-4F17-8119-7232276D715C}"/>
              </a:ext>
            </a:extLst>
          </p:cNvPr>
          <p:cNvGrpSpPr/>
          <p:nvPr/>
        </p:nvGrpSpPr>
        <p:grpSpPr>
          <a:xfrm>
            <a:off x="4798012" y="3819116"/>
            <a:ext cx="1191184" cy="1126443"/>
            <a:chOff x="4763560" y="3762738"/>
            <a:chExt cx="978178" cy="925014"/>
          </a:xfrm>
        </p:grpSpPr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C5302A20-4FAE-4D08-BB30-2DB4E4E9ADE3}"/>
                </a:ext>
              </a:extLst>
            </p:cNvPr>
            <p:cNvGrpSpPr/>
            <p:nvPr/>
          </p:nvGrpSpPr>
          <p:grpSpPr>
            <a:xfrm flipH="1">
              <a:off x="4766064" y="3762738"/>
              <a:ext cx="975674" cy="925014"/>
              <a:chOff x="4716415" y="3792004"/>
              <a:chExt cx="1009529" cy="925014"/>
            </a:xfrm>
          </p:grpSpPr>
          <p:pic>
            <p:nvPicPr>
              <p:cNvPr id="59" name="Graphique 58" descr="Mégaphone1 avec un remplissage uni">
                <a:extLst>
                  <a:ext uri="{FF2B5EF4-FFF2-40B4-BE49-F238E27FC236}">
                    <a16:creationId xmlns:a16="http://schemas.microsoft.com/office/drawing/2014/main" id="{BF811029-D43A-46D3-919F-7BDAE290D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 flipH="1">
                <a:off x="4716415" y="3792004"/>
                <a:ext cx="384826" cy="398002"/>
              </a:xfrm>
              <a:prstGeom prst="rect">
                <a:avLst/>
              </a:prstGeom>
            </p:spPr>
          </p:pic>
          <p:grpSp>
            <p:nvGrpSpPr>
              <p:cNvPr id="60" name="Groupe 59">
                <a:extLst>
                  <a:ext uri="{FF2B5EF4-FFF2-40B4-BE49-F238E27FC236}">
                    <a16:creationId xmlns:a16="http://schemas.microsoft.com/office/drawing/2014/main" id="{E33C8F69-897D-4BCA-AC4B-73FBBF9B97AC}"/>
                  </a:ext>
                </a:extLst>
              </p:cNvPr>
              <p:cNvGrpSpPr/>
              <p:nvPr/>
            </p:nvGrpSpPr>
            <p:grpSpPr>
              <a:xfrm>
                <a:off x="5048496" y="3886444"/>
                <a:ext cx="633086" cy="830574"/>
                <a:chOff x="5018285" y="3873291"/>
                <a:chExt cx="696980" cy="914400"/>
              </a:xfrm>
            </p:grpSpPr>
            <p:pic>
              <p:nvPicPr>
                <p:cNvPr id="63" name="Graphique 62" descr="Personne confuse avec un remplissage uni">
                  <a:extLst>
                    <a:ext uri="{FF2B5EF4-FFF2-40B4-BE49-F238E27FC236}">
                      <a16:creationId xmlns:a16="http://schemas.microsoft.com/office/drawing/2014/main" id="{A6E5771F-7BED-45C3-ABDE-A5C068D970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rcRect l="30440" r="-1"/>
                <a:stretch/>
              </p:blipFill>
              <p:spPr>
                <a:xfrm>
                  <a:off x="5079206" y="3873291"/>
                  <a:ext cx="636059" cy="914400"/>
                </a:xfrm>
                <a:prstGeom prst="rect">
                  <a:avLst/>
                </a:prstGeom>
              </p:spPr>
            </p:pic>
            <p:sp>
              <p:nvSpPr>
                <p:cNvPr id="64" name="Rectangle : coins arrondis 63">
                  <a:extLst>
                    <a:ext uri="{FF2B5EF4-FFF2-40B4-BE49-F238E27FC236}">
                      <a16:creationId xmlns:a16="http://schemas.microsoft.com/office/drawing/2014/main" id="{4351135D-6327-4D9D-9B61-5356526092DC}"/>
                    </a:ext>
                  </a:extLst>
                </p:cNvPr>
                <p:cNvSpPr/>
                <p:nvPr/>
              </p:nvSpPr>
              <p:spPr>
                <a:xfrm rot="3462276">
                  <a:off x="4958575" y="4176566"/>
                  <a:ext cx="184553" cy="65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pic>
            <p:nvPicPr>
              <p:cNvPr id="61" name="Graphique 60" descr="Balance de la justice avec un remplissage uni">
                <a:extLst>
                  <a:ext uri="{FF2B5EF4-FFF2-40B4-BE49-F238E27FC236}">
                    <a16:creationId xmlns:a16="http://schemas.microsoft.com/office/drawing/2014/main" id="{9195AA20-2AE9-49AA-BE37-663BEF412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5374349" y="3867945"/>
                <a:ext cx="351595" cy="351595"/>
              </a:xfrm>
              <a:prstGeom prst="rect">
                <a:avLst/>
              </a:prstGeom>
            </p:spPr>
          </p:pic>
          <p:pic>
            <p:nvPicPr>
              <p:cNvPr id="62" name="Image 61">
                <a:extLst>
                  <a:ext uri="{FF2B5EF4-FFF2-40B4-BE49-F238E27FC236}">
                    <a16:creationId xmlns:a16="http://schemas.microsoft.com/office/drawing/2014/main" id="{E1A3438E-4A21-4626-99D2-3B939A9AE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247862" flipH="1">
                <a:off x="4849188" y="3943969"/>
                <a:ext cx="97515" cy="94073"/>
              </a:xfrm>
              <a:prstGeom prst="rect">
                <a:avLst/>
              </a:prstGeom>
            </p:spPr>
          </p:pic>
        </p:grpSp>
        <p:pic>
          <p:nvPicPr>
            <p:cNvPr id="57" name="Graphique 56" descr="Balance de la justice avec un remplissage uni">
              <a:extLst>
                <a:ext uri="{FF2B5EF4-FFF2-40B4-BE49-F238E27FC236}">
                  <a16:creationId xmlns:a16="http://schemas.microsoft.com/office/drawing/2014/main" id="{95F08E16-7B52-445B-9087-24B17934E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rcRect l="7711" t="16230" r="55712" b="32471"/>
            <a:stretch/>
          </p:blipFill>
          <p:spPr>
            <a:xfrm flipH="1">
              <a:off x="4955380" y="3895743"/>
              <a:ext cx="124289" cy="180364"/>
            </a:xfrm>
            <a:prstGeom prst="rect">
              <a:avLst/>
            </a:prstGeom>
          </p:spPr>
        </p:pic>
        <p:pic>
          <p:nvPicPr>
            <p:cNvPr id="58" name="Graphique 57" descr="Balance de la justice avec un remplissage uni">
              <a:extLst>
                <a:ext uri="{FF2B5EF4-FFF2-40B4-BE49-F238E27FC236}">
                  <a16:creationId xmlns:a16="http://schemas.microsoft.com/office/drawing/2014/main" id="{9B5CAA30-DB6A-4151-A3AA-99D8151A9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rcRect l="58383" t="16186" b="30375"/>
            <a:stretch/>
          </p:blipFill>
          <p:spPr>
            <a:xfrm flipH="1">
              <a:off x="4763560" y="3895742"/>
              <a:ext cx="141416" cy="187889"/>
            </a:xfrm>
            <a:prstGeom prst="rect">
              <a:avLst/>
            </a:prstGeom>
          </p:spPr>
        </p:pic>
      </p:grpSp>
      <p:sp>
        <p:nvSpPr>
          <p:cNvPr id="66" name="Bulle narrative : ronde 65">
            <a:extLst>
              <a:ext uri="{FF2B5EF4-FFF2-40B4-BE49-F238E27FC236}">
                <a16:creationId xmlns:a16="http://schemas.microsoft.com/office/drawing/2014/main" id="{27158976-3787-4B18-B6B6-8765A4EE5A72}"/>
              </a:ext>
            </a:extLst>
          </p:cNvPr>
          <p:cNvSpPr/>
          <p:nvPr/>
        </p:nvSpPr>
        <p:spPr>
          <a:xfrm>
            <a:off x="676611" y="3773645"/>
            <a:ext cx="1422360" cy="932108"/>
          </a:xfrm>
          <a:prstGeom prst="wedgeEllipseCallout">
            <a:avLst>
              <a:gd name="adj1" fmla="val 18488"/>
              <a:gd name="adj2" fmla="val 63452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J’ai envie de jouer</a:t>
            </a:r>
          </a:p>
        </p:txBody>
      </p:sp>
      <p:sp>
        <p:nvSpPr>
          <p:cNvPr id="67" name="Bulle narrative : ronde 66">
            <a:extLst>
              <a:ext uri="{FF2B5EF4-FFF2-40B4-BE49-F238E27FC236}">
                <a16:creationId xmlns:a16="http://schemas.microsoft.com/office/drawing/2014/main" id="{0B80E3A4-C8C6-4A8B-9BFA-1C1838053250}"/>
              </a:ext>
            </a:extLst>
          </p:cNvPr>
          <p:cNvSpPr/>
          <p:nvPr/>
        </p:nvSpPr>
        <p:spPr>
          <a:xfrm>
            <a:off x="2419185" y="3352545"/>
            <a:ext cx="1422360" cy="932108"/>
          </a:xfrm>
          <a:prstGeom prst="wedgeEllipseCallout">
            <a:avLst>
              <a:gd name="adj1" fmla="val 18488"/>
              <a:gd name="adj2" fmla="val 63452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Je sais jouer</a:t>
            </a:r>
          </a:p>
        </p:txBody>
      </p:sp>
      <p:sp>
        <p:nvSpPr>
          <p:cNvPr id="68" name="Bulle narrative : ronde 67">
            <a:extLst>
              <a:ext uri="{FF2B5EF4-FFF2-40B4-BE49-F238E27FC236}">
                <a16:creationId xmlns:a16="http://schemas.microsoft.com/office/drawing/2014/main" id="{508F79A3-80D5-4254-A69E-F9DD10A192C3}"/>
              </a:ext>
            </a:extLst>
          </p:cNvPr>
          <p:cNvSpPr/>
          <p:nvPr/>
        </p:nvSpPr>
        <p:spPr>
          <a:xfrm>
            <a:off x="4032531" y="2176459"/>
            <a:ext cx="1875382" cy="1456415"/>
          </a:xfrm>
          <a:prstGeom prst="wedgeEllipseCallout">
            <a:avLst>
              <a:gd name="adj1" fmla="val 18488"/>
              <a:gd name="adj2" fmla="val 63452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Je sais quand, pourquoi, avec qui, et comment utiliser ce jeu pour qu’il soit utile</a:t>
            </a:r>
          </a:p>
        </p:txBody>
      </p:sp>
      <p:sp>
        <p:nvSpPr>
          <p:cNvPr id="69" name="Bulle narrative : ronde 68">
            <a:extLst>
              <a:ext uri="{FF2B5EF4-FFF2-40B4-BE49-F238E27FC236}">
                <a16:creationId xmlns:a16="http://schemas.microsoft.com/office/drawing/2014/main" id="{FE8495B0-4EA3-4402-9860-F244E61B6D4B}"/>
              </a:ext>
            </a:extLst>
          </p:cNvPr>
          <p:cNvSpPr/>
          <p:nvPr/>
        </p:nvSpPr>
        <p:spPr>
          <a:xfrm>
            <a:off x="6434723" y="1548743"/>
            <a:ext cx="2811969" cy="1456415"/>
          </a:xfrm>
          <a:prstGeom prst="wedgeEllipseCallout">
            <a:avLst>
              <a:gd name="adj1" fmla="val 18488"/>
              <a:gd name="adj2" fmla="val 63452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</a:endParaRPr>
          </a:p>
        </p:txBody>
      </p:sp>
      <p:sp>
        <p:nvSpPr>
          <p:cNvPr id="70" name="Bulle narrative : ronde 69">
            <a:extLst>
              <a:ext uri="{FF2B5EF4-FFF2-40B4-BE49-F238E27FC236}">
                <a16:creationId xmlns:a16="http://schemas.microsoft.com/office/drawing/2014/main" id="{A1DC92B2-AEF0-489D-8A43-E813346BEC08}"/>
              </a:ext>
            </a:extLst>
          </p:cNvPr>
          <p:cNvSpPr/>
          <p:nvPr/>
        </p:nvSpPr>
        <p:spPr>
          <a:xfrm>
            <a:off x="6464182" y="1542032"/>
            <a:ext cx="2811969" cy="1456415"/>
          </a:xfrm>
          <a:prstGeom prst="wedgeEllipseCallout">
            <a:avLst>
              <a:gd name="adj1" fmla="val -28553"/>
              <a:gd name="adj2" fmla="val 82958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Nous savons animer et coanimer ce jeu !</a:t>
            </a:r>
          </a:p>
        </p:txBody>
      </p:sp>
      <p:sp>
        <p:nvSpPr>
          <p:cNvPr id="71" name="Bulle narrative : ronde 70">
            <a:extLst>
              <a:ext uri="{FF2B5EF4-FFF2-40B4-BE49-F238E27FC236}">
                <a16:creationId xmlns:a16="http://schemas.microsoft.com/office/drawing/2014/main" id="{D1C21FA3-EC3E-414B-ABBB-773FDA08633C}"/>
              </a:ext>
            </a:extLst>
          </p:cNvPr>
          <p:cNvSpPr/>
          <p:nvPr/>
        </p:nvSpPr>
        <p:spPr>
          <a:xfrm>
            <a:off x="9960746" y="753528"/>
            <a:ext cx="2037511" cy="1456415"/>
          </a:xfrm>
          <a:prstGeom prst="wedgeEllipseCallout">
            <a:avLst>
              <a:gd name="adj1" fmla="val -6332"/>
              <a:gd name="adj2" fmla="val 66500"/>
            </a:avLst>
          </a:prstGeom>
          <a:solidFill>
            <a:srgbClr val="0683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bg1"/>
                </a:solidFill>
              </a:rPr>
              <a:t>Je m’imagine comment adapter ce jeu</a:t>
            </a:r>
          </a:p>
        </p:txBody>
      </p:sp>
    </p:spTree>
    <p:extLst>
      <p:ext uri="{BB962C8B-B14F-4D97-AF65-F5344CB8AC3E}">
        <p14:creationId xmlns:p14="http://schemas.microsoft.com/office/powerpoint/2010/main" val="320383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071"/>
    </mc:Choice>
    <mc:Fallback>
      <p:transition spd="slow" advTm="14107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BE2FA02-8970-4398-BAE0-CBF3D19A3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437" y="643466"/>
            <a:ext cx="5773125" cy="557106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7CDFAEC-DCF0-41F3-BC5D-210D5E342199}"/>
              </a:ext>
            </a:extLst>
          </p:cNvPr>
          <p:cNvSpPr txBox="1"/>
          <p:nvPr/>
        </p:nvSpPr>
        <p:spPr>
          <a:xfrm>
            <a:off x="1988598" y="5891367"/>
            <a:ext cx="7572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i="1">
                <a:solidFill>
                  <a:srgbClr val="0683AA"/>
                </a:solidFill>
              </a:rPr>
              <a:t>A vous de jouer, à vous de transmettre</a:t>
            </a:r>
          </a:p>
        </p:txBody>
      </p:sp>
    </p:spTree>
    <p:extLst>
      <p:ext uri="{BB962C8B-B14F-4D97-AF65-F5344CB8AC3E}">
        <p14:creationId xmlns:p14="http://schemas.microsoft.com/office/powerpoint/2010/main" val="215054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92"/>
    </mc:Choice>
    <mc:Fallback>
      <p:transition spd="slow" advTm="22592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40AB62D6-2F4A-469C-8BA1-277B6236F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680" y="6506969"/>
            <a:ext cx="789196" cy="28613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1863A787-CFED-4655-8124-842B3F924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106" y="6394595"/>
            <a:ext cx="446998" cy="431222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BD6543D7-86F0-4849-A1D1-80E7FBB2C3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0"/>
          <a:stretch/>
        </p:blipFill>
        <p:spPr>
          <a:xfrm>
            <a:off x="9887707" y="6338351"/>
            <a:ext cx="1098153" cy="495587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4A30C228-82AC-4375-875C-C7B9F6F62736}"/>
              </a:ext>
            </a:extLst>
          </p:cNvPr>
          <p:cNvSpPr txBox="1"/>
          <p:nvPr/>
        </p:nvSpPr>
        <p:spPr>
          <a:xfrm>
            <a:off x="0" y="1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i="1">
                <a:solidFill>
                  <a:srgbClr val="0683AA"/>
                </a:solidFill>
              </a:rPr>
              <a:t>#OSG </a:t>
            </a:r>
            <a:r>
              <a:rPr lang="fr-FR" sz="7200" b="1" i="1">
                <a:solidFill>
                  <a:srgbClr val="ED7D31"/>
                </a:solidFill>
              </a:rPr>
              <a:t>Change </a:t>
            </a:r>
            <a:r>
              <a:rPr lang="fr-FR" sz="7200" b="1" i="1">
                <a:solidFill>
                  <a:srgbClr val="0683AA"/>
                </a:solidFill>
              </a:rPr>
              <a:t>Community </a:t>
            </a:r>
            <a:r>
              <a:rPr lang="fr-FR" sz="7200" b="1" i="1"/>
              <a:t>Cycle</a:t>
            </a:r>
          </a:p>
          <a:p>
            <a:pPr algn="ctr"/>
            <a:r>
              <a:rPr lang="fr-FR" sz="2400" b="1" i="1"/>
              <a:t>Le modèle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57A77D37-FD05-4F12-BEC5-BF6914DEA2AF}"/>
              </a:ext>
            </a:extLst>
          </p:cNvPr>
          <p:cNvGrpSpPr/>
          <p:nvPr/>
        </p:nvGrpSpPr>
        <p:grpSpPr>
          <a:xfrm>
            <a:off x="11600" y="2499558"/>
            <a:ext cx="12038120" cy="495587"/>
            <a:chOff x="0" y="2140394"/>
            <a:chExt cx="12854128" cy="4544491"/>
          </a:xfrm>
        </p:grpSpPr>
        <p:sp>
          <p:nvSpPr>
            <p:cNvPr id="43" name="Espace réservé du texte 15">
              <a:extLst>
                <a:ext uri="{FF2B5EF4-FFF2-40B4-BE49-F238E27FC236}">
                  <a16:creationId xmlns:a16="http://schemas.microsoft.com/office/drawing/2014/main" id="{92772B21-44EF-44DF-BE38-9865A73CCD3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140396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INSPIRATION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600" b="1" i="1">
                <a:solidFill>
                  <a:srgbClr val="ED7D31"/>
                </a:solidFill>
              </a:endParaRPr>
            </a:p>
          </p:txBody>
        </p:sp>
        <p:sp>
          <p:nvSpPr>
            <p:cNvPr id="44" name="Espace réservé du texte 15">
              <a:extLst>
                <a:ext uri="{FF2B5EF4-FFF2-40B4-BE49-F238E27FC236}">
                  <a16:creationId xmlns:a16="http://schemas.microsoft.com/office/drawing/2014/main" id="{12363DAC-30D4-40E1-99F9-9EC2176BD996}"/>
                </a:ext>
              </a:extLst>
            </p:cNvPr>
            <p:cNvSpPr txBox="1">
              <a:spLocks/>
            </p:cNvSpPr>
            <p:nvPr/>
          </p:nvSpPr>
          <p:spPr>
            <a:xfrm>
              <a:off x="1855434" y="2140396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COLLECTE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600" b="1" i="1">
                <a:solidFill>
                  <a:srgbClr val="ED7D31"/>
                </a:solidFill>
              </a:endParaRPr>
            </a:p>
          </p:txBody>
        </p:sp>
        <p:sp>
          <p:nvSpPr>
            <p:cNvPr id="45" name="Espace réservé du texte 15">
              <a:extLst>
                <a:ext uri="{FF2B5EF4-FFF2-40B4-BE49-F238E27FC236}">
                  <a16:creationId xmlns:a16="http://schemas.microsoft.com/office/drawing/2014/main" id="{8A06633E-195B-4408-B368-D860E3672F85}"/>
                </a:ext>
              </a:extLst>
            </p:cNvPr>
            <p:cNvSpPr txBox="1">
              <a:spLocks/>
            </p:cNvSpPr>
            <p:nvPr/>
          </p:nvSpPr>
          <p:spPr>
            <a:xfrm>
              <a:off x="3710868" y="2140396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INITIATION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600" b="1" i="1">
                <a:solidFill>
                  <a:srgbClr val="ED7D31"/>
                </a:solidFill>
              </a:endParaRPr>
            </a:p>
          </p:txBody>
        </p:sp>
        <p:sp>
          <p:nvSpPr>
            <p:cNvPr id="46" name="Espace réservé du texte 15">
              <a:extLst>
                <a:ext uri="{FF2B5EF4-FFF2-40B4-BE49-F238E27FC236}">
                  <a16:creationId xmlns:a16="http://schemas.microsoft.com/office/drawing/2014/main" id="{094C9682-94F3-4E6B-AD0A-BDFADFE259C2}"/>
                </a:ext>
              </a:extLst>
            </p:cNvPr>
            <p:cNvSpPr txBox="1">
              <a:spLocks/>
            </p:cNvSpPr>
            <p:nvPr/>
          </p:nvSpPr>
          <p:spPr>
            <a:xfrm>
              <a:off x="5566302" y="2140395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CHOC DE LA RÉALITÉ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600" b="1" i="1">
                <a:solidFill>
                  <a:srgbClr val="ED7D31"/>
                </a:solidFill>
              </a:endParaRPr>
            </a:p>
          </p:txBody>
        </p:sp>
        <p:sp>
          <p:nvSpPr>
            <p:cNvPr id="47" name="Espace réservé du texte 15">
              <a:extLst>
                <a:ext uri="{FF2B5EF4-FFF2-40B4-BE49-F238E27FC236}">
                  <a16:creationId xmlns:a16="http://schemas.microsoft.com/office/drawing/2014/main" id="{94365A3D-99CC-42B2-AF24-19A918DA948C}"/>
                </a:ext>
              </a:extLst>
            </p:cNvPr>
            <p:cNvSpPr txBox="1">
              <a:spLocks/>
            </p:cNvSpPr>
            <p:nvPr/>
          </p:nvSpPr>
          <p:spPr>
            <a:xfrm>
              <a:off x="7421736" y="2140394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CONFIRMATION DE RÉUSSITES</a:t>
              </a:r>
            </a:p>
          </p:txBody>
        </p:sp>
        <p:sp>
          <p:nvSpPr>
            <p:cNvPr id="48" name="Espace réservé du texte 15">
              <a:extLst>
                <a:ext uri="{FF2B5EF4-FFF2-40B4-BE49-F238E27FC236}">
                  <a16:creationId xmlns:a16="http://schemas.microsoft.com/office/drawing/2014/main" id="{95A0CEFF-AC30-4EFB-ABEA-8A456CAC97CD}"/>
                </a:ext>
              </a:extLst>
            </p:cNvPr>
            <p:cNvSpPr txBox="1">
              <a:spLocks/>
            </p:cNvSpPr>
            <p:nvPr/>
          </p:nvSpPr>
          <p:spPr>
            <a:xfrm>
              <a:off x="9277170" y="2140394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EXPOSITION</a:t>
              </a:r>
            </a:p>
          </p:txBody>
        </p:sp>
        <p:sp>
          <p:nvSpPr>
            <p:cNvPr id="49" name="Espace réservé du texte 15">
              <a:extLst>
                <a:ext uri="{FF2B5EF4-FFF2-40B4-BE49-F238E27FC236}">
                  <a16:creationId xmlns:a16="http://schemas.microsoft.com/office/drawing/2014/main" id="{94E9D1B6-B942-4A60-8F29-5306550C08D4}"/>
                </a:ext>
              </a:extLst>
            </p:cNvPr>
            <p:cNvSpPr txBox="1">
              <a:spLocks/>
            </p:cNvSpPr>
            <p:nvPr/>
          </p:nvSpPr>
          <p:spPr>
            <a:xfrm>
              <a:off x="11131859" y="2140394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FORTIFICATION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600" b="1" i="1">
                <a:solidFill>
                  <a:srgbClr val="ED7D31"/>
                </a:solidFill>
              </a:endParaRPr>
            </a:p>
          </p:txBody>
        </p:sp>
      </p:grpSp>
      <p:pic>
        <p:nvPicPr>
          <p:cNvPr id="50" name="Graphique 49" descr="Ampoule avec un remplissage uni">
            <a:extLst>
              <a:ext uri="{FF2B5EF4-FFF2-40B4-BE49-F238E27FC236}">
                <a16:creationId xmlns:a16="http://schemas.microsoft.com/office/drawing/2014/main" id="{8629949F-3FFF-4F01-9CA5-4ED2EEA38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868" y="1496380"/>
            <a:ext cx="914400" cy="914400"/>
          </a:xfrm>
          <a:prstGeom prst="rect">
            <a:avLst/>
          </a:prstGeom>
        </p:spPr>
      </p:pic>
      <p:pic>
        <p:nvPicPr>
          <p:cNvPr id="51" name="Graphique 50" descr="Seau et pelle avec un remplissage uni">
            <a:extLst>
              <a:ext uri="{FF2B5EF4-FFF2-40B4-BE49-F238E27FC236}">
                <a16:creationId xmlns:a16="http://schemas.microsoft.com/office/drawing/2014/main" id="{6A9C4FB2-6756-4CFE-8874-82E0D92D77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8515" y="1496380"/>
            <a:ext cx="914400" cy="914400"/>
          </a:xfrm>
          <a:prstGeom prst="rect">
            <a:avLst/>
          </a:prstGeom>
        </p:spPr>
      </p:pic>
      <p:pic>
        <p:nvPicPr>
          <p:cNvPr id="52" name="Graphique 51" descr="Tubes à essai avec un remplissage uni">
            <a:extLst>
              <a:ext uri="{FF2B5EF4-FFF2-40B4-BE49-F238E27FC236}">
                <a16:creationId xmlns:a16="http://schemas.microsoft.com/office/drawing/2014/main" id="{5E41655D-82B1-41AA-8D1E-ADF56FB60B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33203" y="1496380"/>
            <a:ext cx="914400" cy="914400"/>
          </a:xfrm>
          <a:prstGeom prst="rect">
            <a:avLst/>
          </a:prstGeom>
        </p:spPr>
      </p:pic>
      <p:pic>
        <p:nvPicPr>
          <p:cNvPr id="53" name="Graphique 52" descr="Explosion avec un remplissage uni">
            <a:extLst>
              <a:ext uri="{FF2B5EF4-FFF2-40B4-BE49-F238E27FC236}">
                <a16:creationId xmlns:a16="http://schemas.microsoft.com/office/drawing/2014/main" id="{C5CE6FFE-78C6-4421-A97A-4DBA345D46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73460" y="1496380"/>
            <a:ext cx="914400" cy="914400"/>
          </a:xfrm>
          <a:prstGeom prst="rect">
            <a:avLst/>
          </a:prstGeom>
        </p:spPr>
      </p:pic>
      <p:pic>
        <p:nvPicPr>
          <p:cNvPr id="54" name="Graphique 53" descr="Trophée avec un remplissage uni">
            <a:extLst>
              <a:ext uri="{FF2B5EF4-FFF2-40B4-BE49-F238E27FC236}">
                <a16:creationId xmlns:a16="http://schemas.microsoft.com/office/drawing/2014/main" id="{CE231B44-7BB7-4121-96F3-13C34A212C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13717" y="1496380"/>
            <a:ext cx="914400" cy="914400"/>
          </a:xfrm>
          <a:prstGeom prst="rect">
            <a:avLst/>
          </a:prstGeom>
        </p:spPr>
      </p:pic>
      <p:pic>
        <p:nvPicPr>
          <p:cNvPr id="55" name="Graphique 54" descr="Assiette couverte avec un remplissage uni">
            <a:extLst>
              <a:ext uri="{FF2B5EF4-FFF2-40B4-BE49-F238E27FC236}">
                <a16:creationId xmlns:a16="http://schemas.microsoft.com/office/drawing/2014/main" id="{9BE9BA4D-31AB-497B-BF93-894A16FEFA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048405" y="1496380"/>
            <a:ext cx="914400" cy="914400"/>
          </a:xfrm>
          <a:prstGeom prst="rect">
            <a:avLst/>
          </a:prstGeom>
        </p:spPr>
      </p:pic>
      <p:pic>
        <p:nvPicPr>
          <p:cNvPr id="56" name="Graphique 55" descr="Scène de château avec un remplissage uni">
            <a:extLst>
              <a:ext uri="{FF2B5EF4-FFF2-40B4-BE49-F238E27FC236}">
                <a16:creationId xmlns:a16="http://schemas.microsoft.com/office/drawing/2014/main" id="{074A3C60-74AA-4738-9BF6-5E20D5DA2D8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783093" y="1496380"/>
            <a:ext cx="914400" cy="914400"/>
          </a:xfrm>
          <a:prstGeom prst="rect">
            <a:avLst/>
          </a:prstGeom>
        </p:spPr>
      </p:pic>
      <p:grpSp>
        <p:nvGrpSpPr>
          <p:cNvPr id="57" name="Groupe 56">
            <a:extLst>
              <a:ext uri="{FF2B5EF4-FFF2-40B4-BE49-F238E27FC236}">
                <a16:creationId xmlns:a16="http://schemas.microsoft.com/office/drawing/2014/main" id="{C00C506C-DEED-4AD2-97FB-2A2D9F9B4AA2}"/>
              </a:ext>
            </a:extLst>
          </p:cNvPr>
          <p:cNvGrpSpPr/>
          <p:nvPr/>
        </p:nvGrpSpPr>
        <p:grpSpPr>
          <a:xfrm>
            <a:off x="162520" y="3049092"/>
            <a:ext cx="11887200" cy="399056"/>
            <a:chOff x="0" y="2140394"/>
            <a:chExt cx="12854128" cy="4544491"/>
          </a:xfrm>
          <a:solidFill>
            <a:srgbClr val="ED7D31"/>
          </a:solidFill>
        </p:grpSpPr>
        <p:sp>
          <p:nvSpPr>
            <p:cNvPr id="58" name="Espace réservé du texte 15">
              <a:extLst>
                <a:ext uri="{FF2B5EF4-FFF2-40B4-BE49-F238E27FC236}">
                  <a16:creationId xmlns:a16="http://schemas.microsoft.com/office/drawing/2014/main" id="{1DC8A90F-C70E-452D-AA13-D6084914E06B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140396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ENVIE</a:t>
              </a:r>
            </a:p>
          </p:txBody>
        </p:sp>
        <p:sp>
          <p:nvSpPr>
            <p:cNvPr id="59" name="Espace réservé du texte 15">
              <a:extLst>
                <a:ext uri="{FF2B5EF4-FFF2-40B4-BE49-F238E27FC236}">
                  <a16:creationId xmlns:a16="http://schemas.microsoft.com/office/drawing/2014/main" id="{E3C3F7E9-4D69-4B03-AD27-AB6A1496D388}"/>
                </a:ext>
              </a:extLst>
            </p:cNvPr>
            <p:cNvSpPr txBox="1">
              <a:spLocks/>
            </p:cNvSpPr>
            <p:nvPr/>
          </p:nvSpPr>
          <p:spPr>
            <a:xfrm>
              <a:off x="1855434" y="2140396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IMPLICATION</a:t>
              </a:r>
            </a:p>
          </p:txBody>
        </p:sp>
        <p:sp>
          <p:nvSpPr>
            <p:cNvPr id="60" name="Espace réservé du texte 15">
              <a:extLst>
                <a:ext uri="{FF2B5EF4-FFF2-40B4-BE49-F238E27FC236}">
                  <a16:creationId xmlns:a16="http://schemas.microsoft.com/office/drawing/2014/main" id="{62A3FE33-4216-438B-8AF2-8A8B7B0BC45D}"/>
                </a:ext>
              </a:extLst>
            </p:cNvPr>
            <p:cNvSpPr txBox="1">
              <a:spLocks/>
            </p:cNvSpPr>
            <p:nvPr/>
          </p:nvSpPr>
          <p:spPr>
            <a:xfrm>
              <a:off x="3689003" y="2140394"/>
              <a:ext cx="1744135" cy="4544491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EXPÉRIMENTATIONS</a:t>
              </a:r>
            </a:p>
          </p:txBody>
        </p:sp>
        <p:sp>
          <p:nvSpPr>
            <p:cNvPr id="61" name="Espace réservé du texte 15">
              <a:extLst>
                <a:ext uri="{FF2B5EF4-FFF2-40B4-BE49-F238E27FC236}">
                  <a16:creationId xmlns:a16="http://schemas.microsoft.com/office/drawing/2014/main" id="{94FF8E60-8C34-49D6-A33E-4BCE7224A51F}"/>
                </a:ext>
              </a:extLst>
            </p:cNvPr>
            <p:cNvSpPr txBox="1">
              <a:spLocks/>
            </p:cNvSpPr>
            <p:nvPr/>
          </p:nvSpPr>
          <p:spPr>
            <a:xfrm>
              <a:off x="5566302" y="2140395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MOYENS DE RESILIENCE</a:t>
              </a:r>
            </a:p>
          </p:txBody>
        </p:sp>
        <p:sp>
          <p:nvSpPr>
            <p:cNvPr id="62" name="Espace réservé du texte 15">
              <a:extLst>
                <a:ext uri="{FF2B5EF4-FFF2-40B4-BE49-F238E27FC236}">
                  <a16:creationId xmlns:a16="http://schemas.microsoft.com/office/drawing/2014/main" id="{2EC93E9B-DF0A-468D-A29C-668047BA5712}"/>
                </a:ext>
              </a:extLst>
            </p:cNvPr>
            <p:cNvSpPr txBox="1">
              <a:spLocks/>
            </p:cNvSpPr>
            <p:nvPr/>
          </p:nvSpPr>
          <p:spPr>
            <a:xfrm>
              <a:off x="7421736" y="2140394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OPTIMISATION</a:t>
              </a:r>
            </a:p>
          </p:txBody>
        </p:sp>
        <p:sp>
          <p:nvSpPr>
            <p:cNvPr id="63" name="Espace réservé du texte 15">
              <a:extLst>
                <a:ext uri="{FF2B5EF4-FFF2-40B4-BE49-F238E27FC236}">
                  <a16:creationId xmlns:a16="http://schemas.microsoft.com/office/drawing/2014/main" id="{E029A557-AE3B-4952-B521-630042A7F5C6}"/>
                </a:ext>
              </a:extLst>
            </p:cNvPr>
            <p:cNvSpPr txBox="1">
              <a:spLocks/>
            </p:cNvSpPr>
            <p:nvPr/>
          </p:nvSpPr>
          <p:spPr>
            <a:xfrm>
              <a:off x="9277170" y="2140394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SERVICES VERS L’EXTÉRIEUR</a:t>
              </a:r>
            </a:p>
          </p:txBody>
        </p:sp>
        <p:sp>
          <p:nvSpPr>
            <p:cNvPr id="64" name="Espace réservé du texte 15">
              <a:extLst>
                <a:ext uri="{FF2B5EF4-FFF2-40B4-BE49-F238E27FC236}">
                  <a16:creationId xmlns:a16="http://schemas.microsoft.com/office/drawing/2014/main" id="{58E61EDE-6BF6-4694-8661-F4B65F3C98B0}"/>
                </a:ext>
              </a:extLst>
            </p:cNvPr>
            <p:cNvSpPr txBox="1">
              <a:spLocks/>
            </p:cNvSpPr>
            <p:nvPr/>
          </p:nvSpPr>
          <p:spPr>
            <a:xfrm>
              <a:off x="11131859" y="2140394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OFFICIALISATION</a:t>
              </a:r>
            </a:p>
          </p:txBody>
        </p:sp>
      </p:grpSp>
      <p:sp>
        <p:nvSpPr>
          <p:cNvPr id="65" name="ZoneTexte 64">
            <a:extLst>
              <a:ext uri="{FF2B5EF4-FFF2-40B4-BE49-F238E27FC236}">
                <a16:creationId xmlns:a16="http://schemas.microsoft.com/office/drawing/2014/main" id="{535227EB-27F1-4381-ABF4-77858F580766}"/>
              </a:ext>
            </a:extLst>
          </p:cNvPr>
          <p:cNvSpPr txBox="1"/>
          <p:nvPr/>
        </p:nvSpPr>
        <p:spPr>
          <a:xfrm>
            <a:off x="85997" y="3536926"/>
            <a:ext cx="146414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📅Meetup externes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✨</a:t>
            </a:r>
            <a:r>
              <a:rPr lang="fr-FR" sz="1100" err="1"/>
              <a:t>Success</a:t>
            </a:r>
            <a:r>
              <a:rPr lang="fr-FR" sz="1100"/>
              <a:t> stories extrêmes et lointaines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🔮Veille et prospective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🗣️</a:t>
            </a:r>
            <a:r>
              <a:rPr lang="fr-FR" sz="1100" err="1"/>
              <a:t>Talks</a:t>
            </a:r>
            <a:r>
              <a:rPr lang="fr-FR" sz="1100"/>
              <a:t> Inspirants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🌍Vue globale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🎲Serious Games de découverte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B674F3C-427F-4A2A-9D0B-B294340D3254}"/>
              </a:ext>
            </a:extLst>
          </p:cNvPr>
          <p:cNvSpPr txBox="1"/>
          <p:nvPr/>
        </p:nvSpPr>
        <p:spPr>
          <a:xfrm>
            <a:off x="1823644" y="3536926"/>
            <a:ext cx="146414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❓Ateliers « </a:t>
            </a:r>
            <a:r>
              <a:rPr lang="fr-FR" sz="1100" err="1"/>
              <a:t>What’s</a:t>
            </a:r>
            <a:r>
              <a:rPr lang="fr-FR" sz="1100"/>
              <a:t> In It For Me ? »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👍</a:t>
            </a:r>
            <a:r>
              <a:rPr lang="fr-FR" sz="1100" err="1"/>
              <a:t>Success</a:t>
            </a:r>
            <a:r>
              <a:rPr lang="fr-FR" sz="1100"/>
              <a:t> stories plus proches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😱 Collecte des craintes et 🤩opportunités d’usages / SWOT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🤝Ateliers connaissance mutuelle des membres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BAC70D3C-A59F-44EA-96A0-82DE170C25FE}"/>
              </a:ext>
            </a:extLst>
          </p:cNvPr>
          <p:cNvSpPr txBox="1"/>
          <p:nvPr/>
        </p:nvSpPr>
        <p:spPr>
          <a:xfrm>
            <a:off x="3606422" y="3536926"/>
            <a:ext cx="14641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🔧Tutos / Dojos basiques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📄 Documentation basiques/FAQ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📣 Aide à la promotion et au lancement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🕵️‍♀️ Premiers </a:t>
            </a:r>
            <a:r>
              <a:rPr lang="fr-FR" sz="1100" err="1"/>
              <a:t>shadowings</a:t>
            </a:r>
            <a:endParaRPr lang="fr-FR" sz="1100"/>
          </a:p>
          <a:p>
            <a:pPr algn="ctr"/>
            <a:endParaRPr lang="fr-FR" sz="1100"/>
          </a:p>
          <a:p>
            <a:pPr algn="ctr"/>
            <a:r>
              <a:rPr lang="fr-FR" sz="1100"/>
              <a:t>▶️ Invitation à la mise en application en situation réelle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C8C0DEAC-1741-40A9-8FFA-AA692C546EC1}"/>
              </a:ext>
            </a:extLst>
          </p:cNvPr>
          <p:cNvSpPr txBox="1"/>
          <p:nvPr/>
        </p:nvSpPr>
        <p:spPr>
          <a:xfrm>
            <a:off x="5323766" y="3536925"/>
            <a:ext cx="1464141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🛠️ Dojos et pratiques avancées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💞 Groupes d’intervision / entraide spécifique / soutien moral /</a:t>
            </a:r>
          </a:p>
          <a:p>
            <a:pPr algn="ctr"/>
            <a:r>
              <a:rPr lang="fr-FR" sz="1100"/>
              <a:t>sous groupes / Revues entre pairs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🍺 Moments pour relâcher la pression ensemble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➕ ➖ Tables d’avantages et inconvénients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D52221F4-2470-42EE-8A07-B8454297A563}"/>
              </a:ext>
            </a:extLst>
          </p:cNvPr>
          <p:cNvSpPr txBox="1"/>
          <p:nvPr/>
        </p:nvSpPr>
        <p:spPr>
          <a:xfrm>
            <a:off x="7061413" y="3536925"/>
            <a:ext cx="146414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⚖️ Définition des normes et règles locales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➡️ ⬅️ Identification des synergies, des ressources et documentations à mettre en commun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✔️ Clarification des best practices, des cas d’usages typiques (attention biais du survivant)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D3741B66-CDA3-4940-A2D3-B84D7D2C095F}"/>
              </a:ext>
            </a:extLst>
          </p:cNvPr>
          <p:cNvSpPr txBox="1"/>
          <p:nvPr/>
        </p:nvSpPr>
        <p:spPr>
          <a:xfrm>
            <a:off x="8799060" y="3536925"/>
            <a:ext cx="14641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🎅 Construction d’une offre de service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🎓 Définition de parcours de formation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🛫 Transmission au-delà de la communauté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📜 Mise en place de certification locales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⭐Exposition et promotion de la documentation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38880597-E85E-4B1E-9154-F02B17362B7E}"/>
              </a:ext>
            </a:extLst>
          </p:cNvPr>
          <p:cNvSpPr txBox="1"/>
          <p:nvPr/>
        </p:nvSpPr>
        <p:spPr>
          <a:xfrm>
            <a:off x="10461924" y="3536925"/>
            <a:ext cx="146414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🏠 Officialisation des équipes et des tâches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😎Mise à jour des fiches de poste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👓 Intervention dans les processus de recrutement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🌍 Expansion des normes locales à d’autres domaines</a:t>
            </a:r>
          </a:p>
        </p:txBody>
      </p:sp>
    </p:spTree>
    <p:extLst>
      <p:ext uri="{BB962C8B-B14F-4D97-AF65-F5344CB8AC3E}">
        <p14:creationId xmlns:p14="http://schemas.microsoft.com/office/powerpoint/2010/main" val="2588099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92"/>
    </mc:Choice>
    <mc:Fallback>
      <p:transition spd="slow" advTm="14392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0EEE52-4ED2-4F3A-8075-C2E90FFEB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010"/>
          </a:xfrm>
        </p:spPr>
        <p:txBody>
          <a:bodyPr>
            <a:normAutofit fontScale="90000"/>
          </a:bodyPr>
          <a:lstStyle/>
          <a:p>
            <a:r>
              <a:rPr lang="fr-FR"/>
              <a:t>Le modèle #OSG Change Community Cycle</a:t>
            </a:r>
            <a:br>
              <a:rPr lang="fr-FR"/>
            </a:br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49A48C6-402B-4648-B201-CBA371111691}"/>
              </a:ext>
            </a:extLst>
          </p:cNvPr>
          <p:cNvGrpSpPr/>
          <p:nvPr/>
        </p:nvGrpSpPr>
        <p:grpSpPr>
          <a:xfrm>
            <a:off x="76940" y="2380091"/>
            <a:ext cx="12038120" cy="4255997"/>
            <a:chOff x="0" y="2140394"/>
            <a:chExt cx="12854128" cy="4544491"/>
          </a:xfrm>
        </p:grpSpPr>
        <p:sp>
          <p:nvSpPr>
            <p:cNvPr id="4" name="Espace réservé du texte 15">
              <a:extLst>
                <a:ext uri="{FF2B5EF4-FFF2-40B4-BE49-F238E27FC236}">
                  <a16:creationId xmlns:a16="http://schemas.microsoft.com/office/drawing/2014/main" id="{C89304FF-F465-430F-AB9B-3E83F3221D55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140396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>
                  <a:solidFill>
                    <a:srgbClr val="0683AA"/>
                  </a:solidFill>
                </a:rPr>
                <a:t>INSPIRATION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400" b="1" i="1">
                <a:solidFill>
                  <a:srgbClr val="ED7D31"/>
                </a:solidFill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/>
                <a:t>Personne ne sait ce qu’est le sujet même du changement.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/>
                <a:t>C’est difficile alors d’avoir envie d’en savoir plus. 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400" b="1" i="1">
                <a:solidFill>
                  <a:srgbClr val="ED7D31"/>
                </a:solidFill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400" b="1" i="1">
                <a:solidFill>
                  <a:srgbClr val="ED7D31"/>
                </a:solidFill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400" b="1" i="1">
                <a:solidFill>
                  <a:srgbClr val="ED7D31"/>
                </a:solidFill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>
                  <a:solidFill>
                    <a:srgbClr val="ED7D31"/>
                  </a:solidFill>
                </a:rPr>
                <a:t>ET BIEN DONNONS CETTE ENVIE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400" b="1" i="1">
                <a:solidFill>
                  <a:srgbClr val="ED7D31"/>
                </a:solidFill>
              </a:endParaRPr>
            </a:p>
          </p:txBody>
        </p:sp>
        <p:sp>
          <p:nvSpPr>
            <p:cNvPr id="5" name="Espace réservé du texte 15">
              <a:extLst>
                <a:ext uri="{FF2B5EF4-FFF2-40B4-BE49-F238E27FC236}">
                  <a16:creationId xmlns:a16="http://schemas.microsoft.com/office/drawing/2014/main" id="{23E86B51-FA39-4CBD-AD4C-8049BC1B2F26}"/>
                </a:ext>
              </a:extLst>
            </p:cNvPr>
            <p:cNvSpPr txBox="1">
              <a:spLocks/>
            </p:cNvSpPr>
            <p:nvPr/>
          </p:nvSpPr>
          <p:spPr>
            <a:xfrm>
              <a:off x="1855434" y="2140396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>
                  <a:solidFill>
                    <a:srgbClr val="0683AA"/>
                  </a:solidFill>
                </a:rPr>
                <a:t>COLLECTE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400" b="1" i="1">
                <a:solidFill>
                  <a:srgbClr val="ED7D31"/>
                </a:solidFill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/>
                <a:t>On a une vague idée de ce que serait le changement. 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/>
                <a:t>Il y a à la fois de la crainte d’implication et crainte de ne pas être impliqués </a:t>
              </a:r>
              <a:endParaRPr lang="fr-FR" sz="1400" b="1" i="1">
                <a:solidFill>
                  <a:srgbClr val="ED7D31"/>
                </a:solidFill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400" b="1" i="1">
                <a:solidFill>
                  <a:srgbClr val="ED7D31"/>
                </a:solidFill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400" b="1" i="1">
                <a:solidFill>
                  <a:srgbClr val="ED7D31"/>
                </a:solidFill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>
                  <a:solidFill>
                    <a:srgbClr val="ED7D31"/>
                  </a:solidFill>
                </a:rPr>
                <a:t>ET BIEN IMPLIQUONS DÈS LE DÉPART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400" b="1" i="1">
                <a:solidFill>
                  <a:srgbClr val="ED7D31"/>
                </a:solidFill>
              </a:endParaRPr>
            </a:p>
          </p:txBody>
        </p:sp>
        <p:sp>
          <p:nvSpPr>
            <p:cNvPr id="6" name="Espace réservé du texte 15">
              <a:extLst>
                <a:ext uri="{FF2B5EF4-FFF2-40B4-BE49-F238E27FC236}">
                  <a16:creationId xmlns:a16="http://schemas.microsoft.com/office/drawing/2014/main" id="{DCEA1CF7-5098-45F5-9E5A-1A665AE76AA5}"/>
                </a:ext>
              </a:extLst>
            </p:cNvPr>
            <p:cNvSpPr txBox="1">
              <a:spLocks/>
            </p:cNvSpPr>
            <p:nvPr/>
          </p:nvSpPr>
          <p:spPr>
            <a:xfrm>
              <a:off x="3710868" y="2140396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>
                  <a:solidFill>
                    <a:srgbClr val="0683AA"/>
                  </a:solidFill>
                </a:rPr>
                <a:t>INITIATION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400" b="1" i="1">
                <a:solidFill>
                  <a:srgbClr val="ED7D31"/>
                </a:solidFill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/>
                <a:t>On a une idée plus claire de ce que seraient les résultats du changement.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/>
                <a:t>Il y a une différence entre les ambitions et l’état de pratique réel (qui est quasi nul) </a:t>
              </a:r>
              <a:endParaRPr lang="fr-FR" sz="1400" b="1" i="1">
                <a:solidFill>
                  <a:srgbClr val="ED7D31"/>
                </a:solidFill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400" b="1" i="1">
                <a:solidFill>
                  <a:srgbClr val="ED7D31"/>
                </a:solidFill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>
                  <a:solidFill>
                    <a:srgbClr val="ED7D31"/>
                  </a:solidFill>
                </a:rPr>
                <a:t>ET BIEN FAISONS TESTER POUR DE VRAI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400" b="1" i="1">
                <a:solidFill>
                  <a:srgbClr val="ED7D31"/>
                </a:solidFill>
              </a:endParaRPr>
            </a:p>
          </p:txBody>
        </p:sp>
        <p:sp>
          <p:nvSpPr>
            <p:cNvPr id="7" name="Espace réservé du texte 15">
              <a:extLst>
                <a:ext uri="{FF2B5EF4-FFF2-40B4-BE49-F238E27FC236}">
                  <a16:creationId xmlns:a16="http://schemas.microsoft.com/office/drawing/2014/main" id="{5F1F4080-42EC-4FC1-83FE-4D07E5D89749}"/>
                </a:ext>
              </a:extLst>
            </p:cNvPr>
            <p:cNvSpPr txBox="1">
              <a:spLocks/>
            </p:cNvSpPr>
            <p:nvPr/>
          </p:nvSpPr>
          <p:spPr>
            <a:xfrm>
              <a:off x="5566302" y="2140395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>
                  <a:solidFill>
                    <a:srgbClr val="0683AA"/>
                  </a:solidFill>
                </a:rPr>
                <a:t>CHOC DE LA RÉALITÉ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400" b="1" i="1"/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/>
                <a:t>On a une première idée de ce qu’est le changement en pratique. 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/>
                <a:t>Il y a maintenant la découverte des résistances, freins et obstacles à franchir </a:t>
              </a:r>
              <a:endParaRPr lang="fr-FR" sz="1400" b="1" i="1">
                <a:solidFill>
                  <a:srgbClr val="ED7D31"/>
                </a:solidFill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400" b="1" i="1">
                <a:solidFill>
                  <a:srgbClr val="ED7D31"/>
                </a:solidFill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>
                  <a:solidFill>
                    <a:srgbClr val="ED7D31"/>
                  </a:solidFill>
                </a:rPr>
                <a:t>ET BIEN TRAVERSONS LES DIFFICULTÉS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400" b="1" i="1">
                <a:solidFill>
                  <a:srgbClr val="ED7D31"/>
                </a:solidFill>
              </a:endParaRPr>
            </a:p>
          </p:txBody>
        </p:sp>
        <p:sp>
          <p:nvSpPr>
            <p:cNvPr id="8" name="Espace réservé du texte 15">
              <a:extLst>
                <a:ext uri="{FF2B5EF4-FFF2-40B4-BE49-F238E27FC236}">
                  <a16:creationId xmlns:a16="http://schemas.microsoft.com/office/drawing/2014/main" id="{E57CB1DC-1737-4DED-8CD1-015F73A9E762}"/>
                </a:ext>
              </a:extLst>
            </p:cNvPr>
            <p:cNvSpPr txBox="1">
              <a:spLocks/>
            </p:cNvSpPr>
            <p:nvPr/>
          </p:nvSpPr>
          <p:spPr>
            <a:xfrm>
              <a:off x="7421736" y="2140394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>
                  <a:solidFill>
                    <a:srgbClr val="0683AA"/>
                  </a:solidFill>
                </a:rPr>
                <a:t>CONFIRMATION DE RÉUSSITES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400" b="1" i="1">
                <a:solidFill>
                  <a:srgbClr val="ED7D31"/>
                </a:solidFill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/>
                <a:t>On a mieux compris comment surmonter les défis. 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/>
                <a:t>Les réussites récentes doivent maintenant surmonter le défi du temps et des aléas.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>
                  <a:solidFill>
                    <a:srgbClr val="ED7D31"/>
                  </a:solidFill>
                </a:rPr>
                <a:t>ET BIEN CONSOLIDONS ET PÉRENNISONS CE QUI A ÉTÉ  ACCOMPLI</a:t>
              </a:r>
            </a:p>
          </p:txBody>
        </p:sp>
        <p:sp>
          <p:nvSpPr>
            <p:cNvPr id="9" name="Espace réservé du texte 15">
              <a:extLst>
                <a:ext uri="{FF2B5EF4-FFF2-40B4-BE49-F238E27FC236}">
                  <a16:creationId xmlns:a16="http://schemas.microsoft.com/office/drawing/2014/main" id="{29FC12E0-DC63-458D-84A8-5F7598EFD3A6}"/>
                </a:ext>
              </a:extLst>
            </p:cNvPr>
            <p:cNvSpPr txBox="1">
              <a:spLocks/>
            </p:cNvSpPr>
            <p:nvPr/>
          </p:nvSpPr>
          <p:spPr>
            <a:xfrm>
              <a:off x="9277170" y="2140394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>
                  <a:solidFill>
                    <a:srgbClr val="0683AA"/>
                  </a:solidFill>
                </a:rPr>
                <a:t>EXPOSITION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400" b="1" i="1">
                <a:solidFill>
                  <a:srgbClr val="ED7D31"/>
                </a:solidFill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/>
                <a:t>On a une idée de l’effet du changement chez soi.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/>
                <a:t>Il y a maintenant les opportunités de d’apporter ces impacts positifs au-delà du périmètre initial.</a:t>
              </a:r>
              <a:endParaRPr lang="fr-FR" sz="1400" b="1" i="1">
                <a:solidFill>
                  <a:srgbClr val="ED7D31"/>
                </a:solidFill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400" b="1" i="1">
                <a:solidFill>
                  <a:srgbClr val="ED7D31"/>
                </a:solidFill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>
                  <a:solidFill>
                    <a:srgbClr val="ED7D31"/>
                  </a:solidFill>
                </a:rPr>
                <a:t>ET BIEN PRÉPARONS NOUS À ÉTENDRE LE CHANGEMENT</a:t>
              </a:r>
            </a:p>
          </p:txBody>
        </p:sp>
        <p:sp>
          <p:nvSpPr>
            <p:cNvPr id="10" name="Espace réservé du texte 15">
              <a:extLst>
                <a:ext uri="{FF2B5EF4-FFF2-40B4-BE49-F238E27FC236}">
                  <a16:creationId xmlns:a16="http://schemas.microsoft.com/office/drawing/2014/main" id="{930D1EF3-800C-4412-94CD-8A6C1D2C9DCE}"/>
                </a:ext>
              </a:extLst>
            </p:cNvPr>
            <p:cNvSpPr txBox="1">
              <a:spLocks/>
            </p:cNvSpPr>
            <p:nvPr/>
          </p:nvSpPr>
          <p:spPr>
            <a:xfrm>
              <a:off x="11131859" y="2140394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>
                  <a:solidFill>
                    <a:srgbClr val="0683AA"/>
                  </a:solidFill>
                </a:rPr>
                <a:t>FORTIFICATION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400" b="1" i="1">
                <a:solidFill>
                  <a:srgbClr val="ED7D31"/>
                </a:solidFill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/>
                <a:t>On a une idée de comment s’impliquer dans ce changement. 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/>
                <a:t>Il y a peut-être conflit de priorité avec les autres engagements en dehors de la vie de la communauté.</a:t>
              </a:r>
              <a:endParaRPr lang="fr-FR" sz="1400" b="1" i="1">
                <a:solidFill>
                  <a:srgbClr val="ED7D31"/>
                </a:solidFill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400" b="1" i="1">
                <a:solidFill>
                  <a:srgbClr val="ED7D31"/>
                </a:solidFill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b="1" i="1">
                  <a:solidFill>
                    <a:srgbClr val="ED7D31"/>
                  </a:solidFill>
                </a:rPr>
                <a:t>ET BIEN OFFICIALISONS NOTRE RÔLE POUR CE CHANGEMENT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400" b="1" i="1">
                <a:solidFill>
                  <a:srgbClr val="ED7D31"/>
                </a:solidFill>
              </a:endParaRPr>
            </a:p>
          </p:txBody>
        </p:sp>
      </p:grpSp>
      <p:pic>
        <p:nvPicPr>
          <p:cNvPr id="13" name="Graphique 12" descr="Ampoule avec un remplissage uni">
            <a:extLst>
              <a:ext uri="{FF2B5EF4-FFF2-40B4-BE49-F238E27FC236}">
                <a16:creationId xmlns:a16="http://schemas.microsoft.com/office/drawing/2014/main" id="{D48B3737-D703-4918-8DD1-8221557E6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208" y="1376914"/>
            <a:ext cx="914400" cy="914400"/>
          </a:xfrm>
          <a:prstGeom prst="rect">
            <a:avLst/>
          </a:prstGeom>
        </p:spPr>
      </p:pic>
      <p:pic>
        <p:nvPicPr>
          <p:cNvPr id="15" name="Graphique 14" descr="Seau et pelle avec un remplissage uni">
            <a:extLst>
              <a:ext uri="{FF2B5EF4-FFF2-40B4-BE49-F238E27FC236}">
                <a16:creationId xmlns:a16="http://schemas.microsoft.com/office/drawing/2014/main" id="{46829467-21FA-4B4E-BE9A-EAB8FA3E7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3855" y="1376914"/>
            <a:ext cx="914400" cy="914400"/>
          </a:xfrm>
          <a:prstGeom prst="rect">
            <a:avLst/>
          </a:prstGeom>
        </p:spPr>
      </p:pic>
      <p:pic>
        <p:nvPicPr>
          <p:cNvPr id="17" name="Graphique 16" descr="Tubes à essai avec un remplissage uni">
            <a:extLst>
              <a:ext uri="{FF2B5EF4-FFF2-40B4-BE49-F238E27FC236}">
                <a16:creationId xmlns:a16="http://schemas.microsoft.com/office/drawing/2014/main" id="{1F9FDC87-CE72-456E-B0B7-5FDFF30853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8543" y="1376914"/>
            <a:ext cx="914400" cy="914400"/>
          </a:xfrm>
          <a:prstGeom prst="rect">
            <a:avLst/>
          </a:prstGeom>
        </p:spPr>
      </p:pic>
      <p:pic>
        <p:nvPicPr>
          <p:cNvPr id="19" name="Graphique 18" descr="Explosion avec un remplissage uni">
            <a:extLst>
              <a:ext uri="{FF2B5EF4-FFF2-40B4-BE49-F238E27FC236}">
                <a16:creationId xmlns:a16="http://schemas.microsoft.com/office/drawing/2014/main" id="{07D3CFFC-A08F-48DF-92E1-298FC22896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1376914"/>
            <a:ext cx="914400" cy="914400"/>
          </a:xfrm>
          <a:prstGeom prst="rect">
            <a:avLst/>
          </a:prstGeom>
        </p:spPr>
      </p:pic>
      <p:pic>
        <p:nvPicPr>
          <p:cNvPr id="21" name="Graphique 20" descr="Trophée avec un remplissage uni">
            <a:extLst>
              <a:ext uri="{FF2B5EF4-FFF2-40B4-BE49-F238E27FC236}">
                <a16:creationId xmlns:a16="http://schemas.microsoft.com/office/drawing/2014/main" id="{6AB28851-209C-4763-9114-2EBE084DA8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79057" y="1376914"/>
            <a:ext cx="914400" cy="914400"/>
          </a:xfrm>
          <a:prstGeom prst="rect">
            <a:avLst/>
          </a:prstGeom>
        </p:spPr>
      </p:pic>
      <p:pic>
        <p:nvPicPr>
          <p:cNvPr id="23" name="Graphique 22" descr="Assiette couverte avec un remplissage uni">
            <a:extLst>
              <a:ext uri="{FF2B5EF4-FFF2-40B4-BE49-F238E27FC236}">
                <a16:creationId xmlns:a16="http://schemas.microsoft.com/office/drawing/2014/main" id="{8DA0FBC4-2DE3-44A1-8FCC-F02BB199D6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13745" y="1376914"/>
            <a:ext cx="914400" cy="914400"/>
          </a:xfrm>
          <a:prstGeom prst="rect">
            <a:avLst/>
          </a:prstGeom>
        </p:spPr>
      </p:pic>
      <p:pic>
        <p:nvPicPr>
          <p:cNvPr id="25" name="Graphique 24" descr="Scène de château avec un remplissage uni">
            <a:extLst>
              <a:ext uri="{FF2B5EF4-FFF2-40B4-BE49-F238E27FC236}">
                <a16:creationId xmlns:a16="http://schemas.microsoft.com/office/drawing/2014/main" id="{42BAF03C-9B45-4E5C-B521-1310063139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48433" y="13769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90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EBB3B67E-F56E-4C7A-85BD-92FD2C1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Bénéfices d’une communauté « Change »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8FB70D7-43E4-4DC7-B984-10D87BE99834}"/>
              </a:ext>
            </a:extLst>
          </p:cNvPr>
          <p:cNvGrpSpPr/>
          <p:nvPr/>
        </p:nvGrpSpPr>
        <p:grpSpPr>
          <a:xfrm>
            <a:off x="8001696" y="1695833"/>
            <a:ext cx="3550117" cy="4353642"/>
            <a:chOff x="8860995" y="282959"/>
            <a:chExt cx="3407094" cy="4178249"/>
          </a:xfrm>
        </p:grpSpPr>
        <p:pic>
          <p:nvPicPr>
            <p:cNvPr id="153" name="Graphique 152" descr="Diagramme de flux avec un remplissage uni">
              <a:extLst>
                <a:ext uri="{FF2B5EF4-FFF2-40B4-BE49-F238E27FC236}">
                  <a16:creationId xmlns:a16="http://schemas.microsoft.com/office/drawing/2014/main" id="{C954D092-8E4E-4356-AE7E-717458710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3984"/>
            <a:stretch/>
          </p:blipFill>
          <p:spPr>
            <a:xfrm>
              <a:off x="11353689" y="3108467"/>
              <a:ext cx="914400" cy="603649"/>
            </a:xfrm>
            <a:prstGeom prst="rect">
              <a:avLst/>
            </a:prstGeom>
          </p:spPr>
        </p:pic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56F14EF8-0CFD-441C-93B0-DEE691FB81D5}"/>
                </a:ext>
              </a:extLst>
            </p:cNvPr>
            <p:cNvGrpSpPr/>
            <p:nvPr/>
          </p:nvGrpSpPr>
          <p:grpSpPr>
            <a:xfrm>
              <a:off x="8860995" y="282959"/>
              <a:ext cx="3360434" cy="4178249"/>
              <a:chOff x="8860995" y="282959"/>
              <a:chExt cx="3360434" cy="4178249"/>
            </a:xfrm>
          </p:grpSpPr>
          <p:pic>
            <p:nvPicPr>
              <p:cNvPr id="155" name="Graphique 154" descr="Diagramme de flux avec un remplissage uni">
                <a:extLst>
                  <a:ext uri="{FF2B5EF4-FFF2-40B4-BE49-F238E27FC236}">
                    <a16:creationId xmlns:a16="http://schemas.microsoft.com/office/drawing/2014/main" id="{3575301F-7EE0-42A4-9057-A936539E3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85908" y="28295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6" name="Graphique 155" descr="Diagramme de flux avec un remplissage uni">
                <a:extLst>
                  <a:ext uri="{FF2B5EF4-FFF2-40B4-BE49-F238E27FC236}">
                    <a16:creationId xmlns:a16="http://schemas.microsoft.com/office/drawing/2014/main" id="{9825604A-6E66-4494-B377-CD134A4A1E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9758979" y="1013706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57" name="Graphique 156" descr="Diagramme de flux avec un remplissage uni">
                <a:extLst>
                  <a:ext uri="{FF2B5EF4-FFF2-40B4-BE49-F238E27FC236}">
                    <a16:creationId xmlns:a16="http://schemas.microsoft.com/office/drawing/2014/main" id="{6C1D810B-7484-4BC2-85A2-ED948B140A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9460854" y="1453033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58" name="Graphique 157" descr="Diagramme de flux avec un remplissage uni">
                <a:extLst>
                  <a:ext uri="{FF2B5EF4-FFF2-40B4-BE49-F238E27FC236}">
                    <a16:creationId xmlns:a16="http://schemas.microsoft.com/office/drawing/2014/main" id="{AC424008-56BD-403E-AAD7-9130FA191C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9154819" y="1868228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59" name="Graphique 158" descr="Diagramme de flux avec un remplissage uni">
                <a:extLst>
                  <a:ext uri="{FF2B5EF4-FFF2-40B4-BE49-F238E27FC236}">
                    <a16:creationId xmlns:a16="http://schemas.microsoft.com/office/drawing/2014/main" id="{85A35059-C485-4795-8BAA-10F1AD36E1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9758979" y="1841293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60" name="Graphique 159" descr="Diagramme de flux avec un remplissage uni">
                <a:extLst>
                  <a:ext uri="{FF2B5EF4-FFF2-40B4-BE49-F238E27FC236}">
                    <a16:creationId xmlns:a16="http://schemas.microsoft.com/office/drawing/2014/main" id="{A99FB187-F561-4DF4-BB5D-FF6C307A15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8860995" y="2287625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61" name="Graphique 160" descr="Diagramme de flux avec un remplissage uni">
                <a:extLst>
                  <a:ext uri="{FF2B5EF4-FFF2-40B4-BE49-F238E27FC236}">
                    <a16:creationId xmlns:a16="http://schemas.microsoft.com/office/drawing/2014/main" id="{307394D0-206A-4199-B93B-3AECD4046E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10412836" y="1004605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62" name="Graphique 161" descr="Diagramme de flux avec un remplissage uni">
                <a:extLst>
                  <a:ext uri="{FF2B5EF4-FFF2-40B4-BE49-F238E27FC236}">
                    <a16:creationId xmlns:a16="http://schemas.microsoft.com/office/drawing/2014/main" id="{B0496263-0751-467B-AC56-A58741EFEB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10723076" y="1403998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66" name="Graphique 165" descr="Diagramme de flux avec un remplissage uni">
                <a:extLst>
                  <a:ext uri="{FF2B5EF4-FFF2-40B4-BE49-F238E27FC236}">
                    <a16:creationId xmlns:a16="http://schemas.microsoft.com/office/drawing/2014/main" id="{3628B366-B11F-4783-8805-D2BE3F3D3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10022751" y="2243336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67" name="Graphique 166" descr="Diagramme de flux avec un remplissage uni">
                <a:extLst>
                  <a:ext uri="{FF2B5EF4-FFF2-40B4-BE49-F238E27FC236}">
                    <a16:creationId xmlns:a16="http://schemas.microsoft.com/office/drawing/2014/main" id="{FFF2CFDE-52A1-4957-9566-B478AD3E44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10034729" y="2661108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68" name="Graphique 167" descr="Diagramme de flux avec un remplissage uni">
                <a:extLst>
                  <a:ext uri="{FF2B5EF4-FFF2-40B4-BE49-F238E27FC236}">
                    <a16:creationId xmlns:a16="http://schemas.microsoft.com/office/drawing/2014/main" id="{0A15662E-A5FA-4DBC-81A5-CE8D67BC30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10046261" y="3060336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69" name="Graphique 168" descr="Diagramme de flux avec un remplissage uni">
                <a:extLst>
                  <a:ext uri="{FF2B5EF4-FFF2-40B4-BE49-F238E27FC236}">
                    <a16:creationId xmlns:a16="http://schemas.microsoft.com/office/drawing/2014/main" id="{0F411A1F-3E31-4C9C-899C-1E5244B7FC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11021201" y="1809840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70" name="Graphique 169" descr="Diagramme de flux avec un remplissage uni">
                <a:extLst>
                  <a:ext uri="{FF2B5EF4-FFF2-40B4-BE49-F238E27FC236}">
                    <a16:creationId xmlns:a16="http://schemas.microsoft.com/office/drawing/2014/main" id="{404B0657-7B20-4737-A53D-18433A3851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11307029" y="2255207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71" name="Graphique 170" descr="Diagramme de flux avec un remplissage uni">
                <a:extLst>
                  <a:ext uri="{FF2B5EF4-FFF2-40B4-BE49-F238E27FC236}">
                    <a16:creationId xmlns:a16="http://schemas.microsoft.com/office/drawing/2014/main" id="{8A95362E-C975-472B-ADE6-FF3B2AAA89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11039740" y="2681006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72" name="Graphique 171" descr="Diagramme de flux avec un remplissage uni">
                <a:extLst>
                  <a:ext uri="{FF2B5EF4-FFF2-40B4-BE49-F238E27FC236}">
                    <a16:creationId xmlns:a16="http://schemas.microsoft.com/office/drawing/2014/main" id="{C9F7C43B-7BC2-489C-8FB3-5BD836665E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11057840" y="3490451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73" name="Graphique 172" descr="Diagramme de flux avec un remplissage uni">
                <a:extLst>
                  <a:ext uri="{FF2B5EF4-FFF2-40B4-BE49-F238E27FC236}">
                    <a16:creationId xmlns:a16="http://schemas.microsoft.com/office/drawing/2014/main" id="{CE5FC7A0-C00E-4B20-976F-49E1E800D5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10741017" y="3857559"/>
                <a:ext cx="914400" cy="603649"/>
              </a:xfrm>
              <a:prstGeom prst="rect">
                <a:avLst/>
              </a:prstGeom>
            </p:spPr>
          </p:pic>
        </p:grpSp>
      </p:grpSp>
      <p:sp>
        <p:nvSpPr>
          <p:cNvPr id="174" name="Forme libre : forme 173">
            <a:extLst>
              <a:ext uri="{FF2B5EF4-FFF2-40B4-BE49-F238E27FC236}">
                <a16:creationId xmlns:a16="http://schemas.microsoft.com/office/drawing/2014/main" id="{D2F0D8FD-DF18-40D7-BAC2-02AF8D2F97C1}"/>
              </a:ext>
            </a:extLst>
          </p:cNvPr>
          <p:cNvSpPr/>
          <p:nvPr/>
        </p:nvSpPr>
        <p:spPr>
          <a:xfrm>
            <a:off x="7436625" y="2264965"/>
            <a:ext cx="3292349" cy="2167128"/>
          </a:xfrm>
          <a:custGeom>
            <a:avLst/>
            <a:gdLst>
              <a:gd name="connsiteX0" fmla="*/ 45738 w 3292349"/>
              <a:gd name="connsiteY0" fmla="*/ 1755648 h 2167128"/>
              <a:gd name="connsiteX1" fmla="*/ 128034 w 3292349"/>
              <a:gd name="connsiteY1" fmla="*/ 1764792 h 2167128"/>
              <a:gd name="connsiteX2" fmla="*/ 164610 w 3292349"/>
              <a:gd name="connsiteY2" fmla="*/ 1773936 h 2167128"/>
              <a:gd name="connsiteX3" fmla="*/ 338346 w 3292349"/>
              <a:gd name="connsiteY3" fmla="*/ 1764792 h 2167128"/>
              <a:gd name="connsiteX4" fmla="*/ 374922 w 3292349"/>
              <a:gd name="connsiteY4" fmla="*/ 1746504 h 2167128"/>
              <a:gd name="connsiteX5" fmla="*/ 457218 w 3292349"/>
              <a:gd name="connsiteY5" fmla="*/ 1709928 h 2167128"/>
              <a:gd name="connsiteX6" fmla="*/ 484650 w 3292349"/>
              <a:gd name="connsiteY6" fmla="*/ 1682496 h 2167128"/>
              <a:gd name="connsiteX7" fmla="*/ 621810 w 3292349"/>
              <a:gd name="connsiteY7" fmla="*/ 1563624 h 2167128"/>
              <a:gd name="connsiteX8" fmla="*/ 704106 w 3292349"/>
              <a:gd name="connsiteY8" fmla="*/ 1444752 h 2167128"/>
              <a:gd name="connsiteX9" fmla="*/ 740682 w 3292349"/>
              <a:gd name="connsiteY9" fmla="*/ 1399032 h 2167128"/>
              <a:gd name="connsiteX10" fmla="*/ 822978 w 3292349"/>
              <a:gd name="connsiteY10" fmla="*/ 1298448 h 2167128"/>
              <a:gd name="connsiteX11" fmla="*/ 841266 w 3292349"/>
              <a:gd name="connsiteY11" fmla="*/ 1261872 h 2167128"/>
              <a:gd name="connsiteX12" fmla="*/ 905274 w 3292349"/>
              <a:gd name="connsiteY12" fmla="*/ 1216152 h 2167128"/>
              <a:gd name="connsiteX13" fmla="*/ 960138 w 3292349"/>
              <a:gd name="connsiteY13" fmla="*/ 1207008 h 2167128"/>
              <a:gd name="connsiteX14" fmla="*/ 1005858 w 3292349"/>
              <a:gd name="connsiteY14" fmla="*/ 1197864 h 2167128"/>
              <a:gd name="connsiteX15" fmla="*/ 1106442 w 3292349"/>
              <a:gd name="connsiteY15" fmla="*/ 1207008 h 2167128"/>
              <a:gd name="connsiteX16" fmla="*/ 1161306 w 3292349"/>
              <a:gd name="connsiteY16" fmla="*/ 1243584 h 2167128"/>
              <a:gd name="connsiteX17" fmla="*/ 1207026 w 3292349"/>
              <a:gd name="connsiteY17" fmla="*/ 1280160 h 2167128"/>
              <a:gd name="connsiteX18" fmla="*/ 1225314 w 3292349"/>
              <a:gd name="connsiteY18" fmla="*/ 1307592 h 2167128"/>
              <a:gd name="connsiteX19" fmla="*/ 1261890 w 3292349"/>
              <a:gd name="connsiteY19" fmla="*/ 1353312 h 2167128"/>
              <a:gd name="connsiteX20" fmla="*/ 1298466 w 3292349"/>
              <a:gd name="connsiteY20" fmla="*/ 1408176 h 2167128"/>
              <a:gd name="connsiteX21" fmla="*/ 1325898 w 3292349"/>
              <a:gd name="connsiteY21" fmla="*/ 1435608 h 2167128"/>
              <a:gd name="connsiteX22" fmla="*/ 1353330 w 3292349"/>
              <a:gd name="connsiteY22" fmla="*/ 1472184 h 2167128"/>
              <a:gd name="connsiteX23" fmla="*/ 1444770 w 3292349"/>
              <a:gd name="connsiteY23" fmla="*/ 1463040 h 2167128"/>
              <a:gd name="connsiteX24" fmla="*/ 1472202 w 3292349"/>
              <a:gd name="connsiteY24" fmla="*/ 1444752 h 2167128"/>
              <a:gd name="connsiteX25" fmla="*/ 1536210 w 3292349"/>
              <a:gd name="connsiteY25" fmla="*/ 1380744 h 2167128"/>
              <a:gd name="connsiteX26" fmla="*/ 1591074 w 3292349"/>
              <a:gd name="connsiteY26" fmla="*/ 1325880 h 2167128"/>
              <a:gd name="connsiteX27" fmla="*/ 1627650 w 3292349"/>
              <a:gd name="connsiteY27" fmla="*/ 1271016 h 2167128"/>
              <a:gd name="connsiteX28" fmla="*/ 1655082 w 3292349"/>
              <a:gd name="connsiteY28" fmla="*/ 1243584 h 2167128"/>
              <a:gd name="connsiteX29" fmla="*/ 1709946 w 3292349"/>
              <a:gd name="connsiteY29" fmla="*/ 1152144 h 2167128"/>
              <a:gd name="connsiteX30" fmla="*/ 1737378 w 3292349"/>
              <a:gd name="connsiteY30" fmla="*/ 1124712 h 2167128"/>
              <a:gd name="connsiteX31" fmla="*/ 1837962 w 3292349"/>
              <a:gd name="connsiteY31" fmla="*/ 1014984 h 2167128"/>
              <a:gd name="connsiteX32" fmla="*/ 1920258 w 3292349"/>
              <a:gd name="connsiteY32" fmla="*/ 950976 h 2167128"/>
              <a:gd name="connsiteX33" fmla="*/ 1956834 w 3292349"/>
              <a:gd name="connsiteY33" fmla="*/ 923544 h 2167128"/>
              <a:gd name="connsiteX34" fmla="*/ 1984266 w 3292349"/>
              <a:gd name="connsiteY34" fmla="*/ 905256 h 2167128"/>
              <a:gd name="connsiteX35" fmla="*/ 2020842 w 3292349"/>
              <a:gd name="connsiteY35" fmla="*/ 868680 h 2167128"/>
              <a:gd name="connsiteX36" fmla="*/ 2066562 w 3292349"/>
              <a:gd name="connsiteY36" fmla="*/ 832104 h 2167128"/>
              <a:gd name="connsiteX37" fmla="*/ 2139714 w 3292349"/>
              <a:gd name="connsiteY37" fmla="*/ 768096 h 2167128"/>
              <a:gd name="connsiteX38" fmla="*/ 2185434 w 3292349"/>
              <a:gd name="connsiteY38" fmla="*/ 694944 h 2167128"/>
              <a:gd name="connsiteX39" fmla="*/ 2203722 w 3292349"/>
              <a:gd name="connsiteY39" fmla="*/ 649224 h 2167128"/>
              <a:gd name="connsiteX40" fmla="*/ 2222010 w 3292349"/>
              <a:gd name="connsiteY40" fmla="*/ 576072 h 2167128"/>
              <a:gd name="connsiteX41" fmla="*/ 2231154 w 3292349"/>
              <a:gd name="connsiteY41" fmla="*/ 347472 h 2167128"/>
              <a:gd name="connsiteX42" fmla="*/ 2267730 w 3292349"/>
              <a:gd name="connsiteY42" fmla="*/ 274320 h 2167128"/>
              <a:gd name="connsiteX43" fmla="*/ 2295162 w 3292349"/>
              <a:gd name="connsiteY43" fmla="*/ 246888 h 2167128"/>
              <a:gd name="connsiteX44" fmla="*/ 2395746 w 3292349"/>
              <a:gd name="connsiteY44" fmla="*/ 155448 h 2167128"/>
              <a:gd name="connsiteX45" fmla="*/ 2432322 w 3292349"/>
              <a:gd name="connsiteY45" fmla="*/ 128016 h 2167128"/>
              <a:gd name="connsiteX46" fmla="*/ 2496330 w 3292349"/>
              <a:gd name="connsiteY46" fmla="*/ 100584 h 2167128"/>
              <a:gd name="connsiteX47" fmla="*/ 2551194 w 3292349"/>
              <a:gd name="connsiteY47" fmla="*/ 82296 h 2167128"/>
              <a:gd name="connsiteX48" fmla="*/ 2660922 w 3292349"/>
              <a:gd name="connsiteY48" fmla="*/ 45720 h 2167128"/>
              <a:gd name="connsiteX49" fmla="*/ 2734074 w 3292349"/>
              <a:gd name="connsiteY49" fmla="*/ 18288 h 2167128"/>
              <a:gd name="connsiteX50" fmla="*/ 2825514 w 3292349"/>
              <a:gd name="connsiteY50" fmla="*/ 0 h 2167128"/>
              <a:gd name="connsiteX51" fmla="*/ 2935242 w 3292349"/>
              <a:gd name="connsiteY51" fmla="*/ 9144 h 2167128"/>
              <a:gd name="connsiteX52" fmla="*/ 2980962 w 3292349"/>
              <a:gd name="connsiteY52" fmla="*/ 18288 h 2167128"/>
              <a:gd name="connsiteX53" fmla="*/ 3136410 w 3292349"/>
              <a:gd name="connsiteY53" fmla="*/ 118872 h 2167128"/>
              <a:gd name="connsiteX54" fmla="*/ 3182130 w 3292349"/>
              <a:gd name="connsiteY54" fmla="*/ 146304 h 2167128"/>
              <a:gd name="connsiteX55" fmla="*/ 3264426 w 3292349"/>
              <a:gd name="connsiteY55" fmla="*/ 265176 h 2167128"/>
              <a:gd name="connsiteX56" fmla="*/ 3273570 w 3292349"/>
              <a:gd name="connsiteY56" fmla="*/ 329184 h 2167128"/>
              <a:gd name="connsiteX57" fmla="*/ 3291858 w 3292349"/>
              <a:gd name="connsiteY57" fmla="*/ 429768 h 2167128"/>
              <a:gd name="connsiteX58" fmla="*/ 3282714 w 3292349"/>
              <a:gd name="connsiteY58" fmla="*/ 612648 h 2167128"/>
              <a:gd name="connsiteX59" fmla="*/ 3264426 w 3292349"/>
              <a:gd name="connsiteY59" fmla="*/ 667512 h 2167128"/>
              <a:gd name="connsiteX60" fmla="*/ 3236994 w 3292349"/>
              <a:gd name="connsiteY60" fmla="*/ 704088 h 2167128"/>
              <a:gd name="connsiteX61" fmla="*/ 3172986 w 3292349"/>
              <a:gd name="connsiteY61" fmla="*/ 786384 h 2167128"/>
              <a:gd name="connsiteX62" fmla="*/ 3136410 w 3292349"/>
              <a:gd name="connsiteY62" fmla="*/ 804672 h 2167128"/>
              <a:gd name="connsiteX63" fmla="*/ 3063258 w 3292349"/>
              <a:gd name="connsiteY63" fmla="*/ 859536 h 2167128"/>
              <a:gd name="connsiteX64" fmla="*/ 3026682 w 3292349"/>
              <a:gd name="connsiteY64" fmla="*/ 886968 h 2167128"/>
              <a:gd name="connsiteX65" fmla="*/ 2971818 w 3292349"/>
              <a:gd name="connsiteY65" fmla="*/ 950976 h 2167128"/>
              <a:gd name="connsiteX66" fmla="*/ 2953530 w 3292349"/>
              <a:gd name="connsiteY66" fmla="*/ 978408 h 2167128"/>
              <a:gd name="connsiteX67" fmla="*/ 2916954 w 3292349"/>
              <a:gd name="connsiteY67" fmla="*/ 1024128 h 2167128"/>
              <a:gd name="connsiteX68" fmla="*/ 2898666 w 3292349"/>
              <a:gd name="connsiteY68" fmla="*/ 1051560 h 2167128"/>
              <a:gd name="connsiteX69" fmla="*/ 2852946 w 3292349"/>
              <a:gd name="connsiteY69" fmla="*/ 1115568 h 2167128"/>
              <a:gd name="connsiteX70" fmla="*/ 2834658 w 3292349"/>
              <a:gd name="connsiteY70" fmla="*/ 1161288 h 2167128"/>
              <a:gd name="connsiteX71" fmla="*/ 2843802 w 3292349"/>
              <a:gd name="connsiteY71" fmla="*/ 1344168 h 2167128"/>
              <a:gd name="connsiteX72" fmla="*/ 2852946 w 3292349"/>
              <a:gd name="connsiteY72" fmla="*/ 1380744 h 2167128"/>
              <a:gd name="connsiteX73" fmla="*/ 2926098 w 3292349"/>
              <a:gd name="connsiteY73" fmla="*/ 1426464 h 2167128"/>
              <a:gd name="connsiteX74" fmla="*/ 2953530 w 3292349"/>
              <a:gd name="connsiteY74" fmla="*/ 1444752 h 2167128"/>
              <a:gd name="connsiteX75" fmla="*/ 2990106 w 3292349"/>
              <a:gd name="connsiteY75" fmla="*/ 1472184 h 2167128"/>
              <a:gd name="connsiteX76" fmla="*/ 3081546 w 3292349"/>
              <a:gd name="connsiteY76" fmla="*/ 1499616 h 2167128"/>
              <a:gd name="connsiteX77" fmla="*/ 3118122 w 3292349"/>
              <a:gd name="connsiteY77" fmla="*/ 1527048 h 2167128"/>
              <a:gd name="connsiteX78" fmla="*/ 3182130 w 3292349"/>
              <a:gd name="connsiteY78" fmla="*/ 1554480 h 2167128"/>
              <a:gd name="connsiteX79" fmla="*/ 3218706 w 3292349"/>
              <a:gd name="connsiteY79" fmla="*/ 1591056 h 2167128"/>
              <a:gd name="connsiteX80" fmla="*/ 3255282 w 3292349"/>
              <a:gd name="connsiteY80" fmla="*/ 1618488 h 2167128"/>
              <a:gd name="connsiteX81" fmla="*/ 3264426 w 3292349"/>
              <a:gd name="connsiteY81" fmla="*/ 1655064 h 2167128"/>
              <a:gd name="connsiteX82" fmla="*/ 3282714 w 3292349"/>
              <a:gd name="connsiteY82" fmla="*/ 1682496 h 2167128"/>
              <a:gd name="connsiteX83" fmla="*/ 3264426 w 3292349"/>
              <a:gd name="connsiteY83" fmla="*/ 1773936 h 2167128"/>
              <a:gd name="connsiteX84" fmla="*/ 3246138 w 3292349"/>
              <a:gd name="connsiteY84" fmla="*/ 1810512 h 2167128"/>
              <a:gd name="connsiteX85" fmla="*/ 3191274 w 3292349"/>
              <a:gd name="connsiteY85" fmla="*/ 1874520 h 2167128"/>
              <a:gd name="connsiteX86" fmla="*/ 3163842 w 3292349"/>
              <a:gd name="connsiteY86" fmla="*/ 1883664 h 2167128"/>
              <a:gd name="connsiteX87" fmla="*/ 3081546 w 3292349"/>
              <a:gd name="connsiteY87" fmla="*/ 1911096 h 2167128"/>
              <a:gd name="connsiteX88" fmla="*/ 2916954 w 3292349"/>
              <a:gd name="connsiteY88" fmla="*/ 1892808 h 2167128"/>
              <a:gd name="connsiteX89" fmla="*/ 2834658 w 3292349"/>
              <a:gd name="connsiteY89" fmla="*/ 1847088 h 2167128"/>
              <a:gd name="connsiteX90" fmla="*/ 2770650 w 3292349"/>
              <a:gd name="connsiteY90" fmla="*/ 1792224 h 2167128"/>
              <a:gd name="connsiteX91" fmla="*/ 2734074 w 3292349"/>
              <a:gd name="connsiteY91" fmla="*/ 1764792 h 2167128"/>
              <a:gd name="connsiteX92" fmla="*/ 2706642 w 3292349"/>
              <a:gd name="connsiteY92" fmla="*/ 1737360 h 2167128"/>
              <a:gd name="connsiteX93" fmla="*/ 2651778 w 3292349"/>
              <a:gd name="connsiteY93" fmla="*/ 1709928 h 2167128"/>
              <a:gd name="connsiteX94" fmla="*/ 2615202 w 3292349"/>
              <a:gd name="connsiteY94" fmla="*/ 1682496 h 2167128"/>
              <a:gd name="connsiteX95" fmla="*/ 2560338 w 3292349"/>
              <a:gd name="connsiteY95" fmla="*/ 1664208 h 2167128"/>
              <a:gd name="connsiteX96" fmla="*/ 2514618 w 3292349"/>
              <a:gd name="connsiteY96" fmla="*/ 1645920 h 2167128"/>
              <a:gd name="connsiteX97" fmla="*/ 2459754 w 3292349"/>
              <a:gd name="connsiteY97" fmla="*/ 1627632 h 2167128"/>
              <a:gd name="connsiteX98" fmla="*/ 2331738 w 3292349"/>
              <a:gd name="connsiteY98" fmla="*/ 1554480 h 2167128"/>
              <a:gd name="connsiteX99" fmla="*/ 2267730 w 3292349"/>
              <a:gd name="connsiteY99" fmla="*/ 1527048 h 2167128"/>
              <a:gd name="connsiteX100" fmla="*/ 2075706 w 3292349"/>
              <a:gd name="connsiteY100" fmla="*/ 1453896 h 2167128"/>
              <a:gd name="connsiteX101" fmla="*/ 1883682 w 3292349"/>
              <a:gd name="connsiteY101" fmla="*/ 1481328 h 2167128"/>
              <a:gd name="connsiteX102" fmla="*/ 1856250 w 3292349"/>
              <a:gd name="connsiteY102" fmla="*/ 1499616 h 2167128"/>
              <a:gd name="connsiteX103" fmla="*/ 1810530 w 3292349"/>
              <a:gd name="connsiteY103" fmla="*/ 1554480 h 2167128"/>
              <a:gd name="connsiteX104" fmla="*/ 1801386 w 3292349"/>
              <a:gd name="connsiteY104" fmla="*/ 1581912 h 2167128"/>
              <a:gd name="connsiteX105" fmla="*/ 1792242 w 3292349"/>
              <a:gd name="connsiteY105" fmla="*/ 1636776 h 2167128"/>
              <a:gd name="connsiteX106" fmla="*/ 1810530 w 3292349"/>
              <a:gd name="connsiteY106" fmla="*/ 1792224 h 2167128"/>
              <a:gd name="connsiteX107" fmla="*/ 1819674 w 3292349"/>
              <a:gd name="connsiteY107" fmla="*/ 1828800 h 2167128"/>
              <a:gd name="connsiteX108" fmla="*/ 1810530 w 3292349"/>
              <a:gd name="connsiteY108" fmla="*/ 1929384 h 2167128"/>
              <a:gd name="connsiteX109" fmla="*/ 1801386 w 3292349"/>
              <a:gd name="connsiteY109" fmla="*/ 1975104 h 2167128"/>
              <a:gd name="connsiteX110" fmla="*/ 1773954 w 3292349"/>
              <a:gd name="connsiteY110" fmla="*/ 2011680 h 2167128"/>
              <a:gd name="connsiteX111" fmla="*/ 1755666 w 3292349"/>
              <a:gd name="connsiteY111" fmla="*/ 2039112 h 2167128"/>
              <a:gd name="connsiteX112" fmla="*/ 1673370 w 3292349"/>
              <a:gd name="connsiteY112" fmla="*/ 2130552 h 2167128"/>
              <a:gd name="connsiteX113" fmla="*/ 1627650 w 3292349"/>
              <a:gd name="connsiteY113" fmla="*/ 2148840 h 2167128"/>
              <a:gd name="connsiteX114" fmla="*/ 1517922 w 3292349"/>
              <a:gd name="connsiteY114" fmla="*/ 2167128 h 2167128"/>
              <a:gd name="connsiteX115" fmla="*/ 1197882 w 3292349"/>
              <a:gd name="connsiteY115" fmla="*/ 2157984 h 2167128"/>
              <a:gd name="connsiteX116" fmla="*/ 1042434 w 3292349"/>
              <a:gd name="connsiteY116" fmla="*/ 2112264 h 2167128"/>
              <a:gd name="connsiteX117" fmla="*/ 841266 w 3292349"/>
              <a:gd name="connsiteY117" fmla="*/ 2075688 h 2167128"/>
              <a:gd name="connsiteX118" fmla="*/ 704106 w 3292349"/>
              <a:gd name="connsiteY118" fmla="*/ 2066544 h 2167128"/>
              <a:gd name="connsiteX119" fmla="*/ 356634 w 3292349"/>
              <a:gd name="connsiteY119" fmla="*/ 2048256 h 2167128"/>
              <a:gd name="connsiteX120" fmla="*/ 292626 w 3292349"/>
              <a:gd name="connsiteY120" fmla="*/ 2039112 h 2167128"/>
              <a:gd name="connsiteX121" fmla="*/ 219474 w 3292349"/>
              <a:gd name="connsiteY121" fmla="*/ 2029968 h 2167128"/>
              <a:gd name="connsiteX122" fmla="*/ 164610 w 3292349"/>
              <a:gd name="connsiteY122" fmla="*/ 2011680 h 2167128"/>
              <a:gd name="connsiteX123" fmla="*/ 91458 w 3292349"/>
              <a:gd name="connsiteY123" fmla="*/ 1984248 h 2167128"/>
              <a:gd name="connsiteX124" fmla="*/ 64026 w 3292349"/>
              <a:gd name="connsiteY124" fmla="*/ 1965960 h 2167128"/>
              <a:gd name="connsiteX125" fmla="*/ 9162 w 3292349"/>
              <a:gd name="connsiteY125" fmla="*/ 1911096 h 2167128"/>
              <a:gd name="connsiteX126" fmla="*/ 9162 w 3292349"/>
              <a:gd name="connsiteY126" fmla="*/ 1792224 h 2167128"/>
              <a:gd name="connsiteX127" fmla="*/ 36594 w 3292349"/>
              <a:gd name="connsiteY127" fmla="*/ 1773936 h 2167128"/>
              <a:gd name="connsiteX128" fmla="*/ 45738 w 3292349"/>
              <a:gd name="connsiteY128" fmla="*/ 1755648 h 216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3292349" h="2167128">
                <a:moveTo>
                  <a:pt x="45738" y="1755648"/>
                </a:moveTo>
                <a:cubicBezTo>
                  <a:pt x="60978" y="1754124"/>
                  <a:pt x="100754" y="1760595"/>
                  <a:pt x="128034" y="1764792"/>
                </a:cubicBezTo>
                <a:cubicBezTo>
                  <a:pt x="140455" y="1766703"/>
                  <a:pt x="152043" y="1773936"/>
                  <a:pt x="164610" y="1773936"/>
                </a:cubicBezTo>
                <a:cubicBezTo>
                  <a:pt x="222602" y="1773936"/>
                  <a:pt x="280434" y="1767840"/>
                  <a:pt x="338346" y="1764792"/>
                </a:cubicBezTo>
                <a:cubicBezTo>
                  <a:pt x="350538" y="1758696"/>
                  <a:pt x="362466" y="1752040"/>
                  <a:pt x="374922" y="1746504"/>
                </a:cubicBezTo>
                <a:cubicBezTo>
                  <a:pt x="393899" y="1738070"/>
                  <a:pt x="438680" y="1723169"/>
                  <a:pt x="457218" y="1709928"/>
                </a:cubicBezTo>
                <a:cubicBezTo>
                  <a:pt x="467741" y="1702412"/>
                  <a:pt x="474442" y="1690435"/>
                  <a:pt x="484650" y="1682496"/>
                </a:cubicBezTo>
                <a:cubicBezTo>
                  <a:pt x="549363" y="1632164"/>
                  <a:pt x="563562" y="1647760"/>
                  <a:pt x="621810" y="1563624"/>
                </a:cubicBezTo>
                <a:cubicBezTo>
                  <a:pt x="649242" y="1524000"/>
                  <a:pt x="674000" y="1482384"/>
                  <a:pt x="704106" y="1444752"/>
                </a:cubicBezTo>
                <a:cubicBezTo>
                  <a:pt x="716298" y="1429512"/>
                  <a:pt x="729856" y="1415271"/>
                  <a:pt x="740682" y="1399032"/>
                </a:cubicBezTo>
                <a:cubicBezTo>
                  <a:pt x="803462" y="1304862"/>
                  <a:pt x="744948" y="1360872"/>
                  <a:pt x="822978" y="1298448"/>
                </a:cubicBezTo>
                <a:cubicBezTo>
                  <a:pt x="829074" y="1286256"/>
                  <a:pt x="833343" y="1272964"/>
                  <a:pt x="841266" y="1261872"/>
                </a:cubicBezTo>
                <a:cubicBezTo>
                  <a:pt x="856552" y="1240471"/>
                  <a:pt x="880094" y="1223706"/>
                  <a:pt x="905274" y="1216152"/>
                </a:cubicBezTo>
                <a:cubicBezTo>
                  <a:pt x="923032" y="1210824"/>
                  <a:pt x="941897" y="1210325"/>
                  <a:pt x="960138" y="1207008"/>
                </a:cubicBezTo>
                <a:cubicBezTo>
                  <a:pt x="975429" y="1204228"/>
                  <a:pt x="990618" y="1200912"/>
                  <a:pt x="1005858" y="1197864"/>
                </a:cubicBezTo>
                <a:cubicBezTo>
                  <a:pt x="1039386" y="1200912"/>
                  <a:pt x="1074144" y="1197509"/>
                  <a:pt x="1106442" y="1207008"/>
                </a:cubicBezTo>
                <a:cubicBezTo>
                  <a:pt x="1127528" y="1213210"/>
                  <a:pt x="1144143" y="1229854"/>
                  <a:pt x="1161306" y="1243584"/>
                </a:cubicBezTo>
                <a:cubicBezTo>
                  <a:pt x="1176546" y="1255776"/>
                  <a:pt x="1193226" y="1266360"/>
                  <a:pt x="1207026" y="1280160"/>
                </a:cubicBezTo>
                <a:cubicBezTo>
                  <a:pt x="1214797" y="1287931"/>
                  <a:pt x="1218720" y="1298800"/>
                  <a:pt x="1225314" y="1307592"/>
                </a:cubicBezTo>
                <a:cubicBezTo>
                  <a:pt x="1237024" y="1323205"/>
                  <a:pt x="1250411" y="1337528"/>
                  <a:pt x="1261890" y="1353312"/>
                </a:cubicBezTo>
                <a:cubicBezTo>
                  <a:pt x="1274818" y="1371088"/>
                  <a:pt x="1284972" y="1390826"/>
                  <a:pt x="1298466" y="1408176"/>
                </a:cubicBezTo>
                <a:cubicBezTo>
                  <a:pt x="1306405" y="1418384"/>
                  <a:pt x="1317482" y="1425790"/>
                  <a:pt x="1325898" y="1435608"/>
                </a:cubicBezTo>
                <a:cubicBezTo>
                  <a:pt x="1335816" y="1447179"/>
                  <a:pt x="1344186" y="1459992"/>
                  <a:pt x="1353330" y="1472184"/>
                </a:cubicBezTo>
                <a:cubicBezTo>
                  <a:pt x="1383810" y="1469136"/>
                  <a:pt x="1414922" y="1469928"/>
                  <a:pt x="1444770" y="1463040"/>
                </a:cubicBezTo>
                <a:cubicBezTo>
                  <a:pt x="1455478" y="1460569"/>
                  <a:pt x="1463410" y="1451346"/>
                  <a:pt x="1472202" y="1444752"/>
                </a:cubicBezTo>
                <a:cubicBezTo>
                  <a:pt x="1570967" y="1370678"/>
                  <a:pt x="1482059" y="1441664"/>
                  <a:pt x="1536210" y="1380744"/>
                </a:cubicBezTo>
                <a:cubicBezTo>
                  <a:pt x="1553393" y="1361414"/>
                  <a:pt x="1576728" y="1347399"/>
                  <a:pt x="1591074" y="1325880"/>
                </a:cubicBezTo>
                <a:cubicBezTo>
                  <a:pt x="1603266" y="1307592"/>
                  <a:pt x="1612108" y="1286558"/>
                  <a:pt x="1627650" y="1271016"/>
                </a:cubicBezTo>
                <a:cubicBezTo>
                  <a:pt x="1636794" y="1261872"/>
                  <a:pt x="1647909" y="1254344"/>
                  <a:pt x="1655082" y="1243584"/>
                </a:cubicBezTo>
                <a:cubicBezTo>
                  <a:pt x="1714069" y="1155103"/>
                  <a:pt x="1651806" y="1219974"/>
                  <a:pt x="1709946" y="1152144"/>
                </a:cubicBezTo>
                <a:cubicBezTo>
                  <a:pt x="1718362" y="1142326"/>
                  <a:pt x="1728962" y="1134530"/>
                  <a:pt x="1737378" y="1124712"/>
                </a:cubicBezTo>
                <a:cubicBezTo>
                  <a:pt x="1784929" y="1069235"/>
                  <a:pt x="1755326" y="1079256"/>
                  <a:pt x="1837962" y="1014984"/>
                </a:cubicBezTo>
                <a:lnTo>
                  <a:pt x="1920258" y="950976"/>
                </a:lnTo>
                <a:cubicBezTo>
                  <a:pt x="1932338" y="941684"/>
                  <a:pt x="1944154" y="931998"/>
                  <a:pt x="1956834" y="923544"/>
                </a:cubicBezTo>
                <a:cubicBezTo>
                  <a:pt x="1965978" y="917448"/>
                  <a:pt x="1975922" y="912408"/>
                  <a:pt x="1984266" y="905256"/>
                </a:cubicBezTo>
                <a:cubicBezTo>
                  <a:pt x="1997357" y="894035"/>
                  <a:pt x="2007955" y="880135"/>
                  <a:pt x="2020842" y="868680"/>
                </a:cubicBezTo>
                <a:cubicBezTo>
                  <a:pt x="2035429" y="855714"/>
                  <a:pt x="2052055" y="845160"/>
                  <a:pt x="2066562" y="832104"/>
                </a:cubicBezTo>
                <a:cubicBezTo>
                  <a:pt x="2142978" y="763330"/>
                  <a:pt x="2082660" y="806132"/>
                  <a:pt x="2139714" y="768096"/>
                </a:cubicBezTo>
                <a:cubicBezTo>
                  <a:pt x="2154221" y="746335"/>
                  <a:pt x="2174405" y="717001"/>
                  <a:pt x="2185434" y="694944"/>
                </a:cubicBezTo>
                <a:cubicBezTo>
                  <a:pt x="2192775" y="680263"/>
                  <a:pt x="2198895" y="664912"/>
                  <a:pt x="2203722" y="649224"/>
                </a:cubicBezTo>
                <a:cubicBezTo>
                  <a:pt x="2211114" y="625201"/>
                  <a:pt x="2222010" y="576072"/>
                  <a:pt x="2222010" y="576072"/>
                </a:cubicBezTo>
                <a:cubicBezTo>
                  <a:pt x="2225058" y="499872"/>
                  <a:pt x="2223566" y="423354"/>
                  <a:pt x="2231154" y="347472"/>
                </a:cubicBezTo>
                <a:cubicBezTo>
                  <a:pt x="2233064" y="328374"/>
                  <a:pt x="2254036" y="290753"/>
                  <a:pt x="2267730" y="274320"/>
                </a:cubicBezTo>
                <a:cubicBezTo>
                  <a:pt x="2276009" y="264386"/>
                  <a:pt x="2286746" y="256706"/>
                  <a:pt x="2295162" y="246888"/>
                </a:cubicBezTo>
                <a:cubicBezTo>
                  <a:pt x="2359170" y="172212"/>
                  <a:pt x="2273826" y="246888"/>
                  <a:pt x="2395746" y="155448"/>
                </a:cubicBezTo>
                <a:cubicBezTo>
                  <a:pt x="2407938" y="146304"/>
                  <a:pt x="2418314" y="134019"/>
                  <a:pt x="2432322" y="128016"/>
                </a:cubicBezTo>
                <a:cubicBezTo>
                  <a:pt x="2453658" y="118872"/>
                  <a:pt x="2474664" y="108917"/>
                  <a:pt x="2496330" y="100584"/>
                </a:cubicBezTo>
                <a:cubicBezTo>
                  <a:pt x="2514322" y="93664"/>
                  <a:pt x="2533645" y="90273"/>
                  <a:pt x="2551194" y="82296"/>
                </a:cubicBezTo>
                <a:cubicBezTo>
                  <a:pt x="2645356" y="39495"/>
                  <a:pt x="2542987" y="62568"/>
                  <a:pt x="2660922" y="45720"/>
                </a:cubicBezTo>
                <a:cubicBezTo>
                  <a:pt x="2685306" y="36576"/>
                  <a:pt x="2708982" y="25258"/>
                  <a:pt x="2734074" y="18288"/>
                </a:cubicBezTo>
                <a:cubicBezTo>
                  <a:pt x="2764024" y="9969"/>
                  <a:pt x="2825514" y="0"/>
                  <a:pt x="2825514" y="0"/>
                </a:cubicBezTo>
                <a:cubicBezTo>
                  <a:pt x="2862090" y="3048"/>
                  <a:pt x="2898791" y="4856"/>
                  <a:pt x="2935242" y="9144"/>
                </a:cubicBezTo>
                <a:cubicBezTo>
                  <a:pt x="2950677" y="10960"/>
                  <a:pt x="2967061" y="11337"/>
                  <a:pt x="2980962" y="18288"/>
                </a:cubicBezTo>
                <a:cubicBezTo>
                  <a:pt x="3134177" y="94896"/>
                  <a:pt x="3055615" y="65009"/>
                  <a:pt x="3136410" y="118872"/>
                </a:cubicBezTo>
                <a:cubicBezTo>
                  <a:pt x="3151198" y="128731"/>
                  <a:pt x="3166890" y="137160"/>
                  <a:pt x="3182130" y="146304"/>
                </a:cubicBezTo>
                <a:cubicBezTo>
                  <a:pt x="3247658" y="233674"/>
                  <a:pt x="3221312" y="193320"/>
                  <a:pt x="3264426" y="265176"/>
                </a:cubicBezTo>
                <a:cubicBezTo>
                  <a:pt x="3267474" y="286512"/>
                  <a:pt x="3270027" y="307925"/>
                  <a:pt x="3273570" y="329184"/>
                </a:cubicBezTo>
                <a:cubicBezTo>
                  <a:pt x="3279172" y="362798"/>
                  <a:pt x="3290759" y="395708"/>
                  <a:pt x="3291858" y="429768"/>
                </a:cubicBezTo>
                <a:cubicBezTo>
                  <a:pt x="3293826" y="490772"/>
                  <a:pt x="3289710" y="552014"/>
                  <a:pt x="3282714" y="612648"/>
                </a:cubicBezTo>
                <a:cubicBezTo>
                  <a:pt x="3280504" y="631798"/>
                  <a:pt x="3273047" y="650270"/>
                  <a:pt x="3264426" y="667512"/>
                </a:cubicBezTo>
                <a:cubicBezTo>
                  <a:pt x="3257610" y="681143"/>
                  <a:pt x="3245734" y="691603"/>
                  <a:pt x="3236994" y="704088"/>
                </a:cubicBezTo>
                <a:cubicBezTo>
                  <a:pt x="3218087" y="731099"/>
                  <a:pt x="3201344" y="766128"/>
                  <a:pt x="3172986" y="786384"/>
                </a:cubicBezTo>
                <a:cubicBezTo>
                  <a:pt x="3161894" y="794307"/>
                  <a:pt x="3147752" y="797111"/>
                  <a:pt x="3136410" y="804672"/>
                </a:cubicBezTo>
                <a:cubicBezTo>
                  <a:pt x="3111049" y="821579"/>
                  <a:pt x="3087642" y="841248"/>
                  <a:pt x="3063258" y="859536"/>
                </a:cubicBezTo>
                <a:cubicBezTo>
                  <a:pt x="3051066" y="868680"/>
                  <a:pt x="3035136" y="874288"/>
                  <a:pt x="3026682" y="886968"/>
                </a:cubicBezTo>
                <a:cubicBezTo>
                  <a:pt x="2984697" y="949946"/>
                  <a:pt x="3038338" y="873369"/>
                  <a:pt x="2971818" y="950976"/>
                </a:cubicBezTo>
                <a:cubicBezTo>
                  <a:pt x="2964666" y="959320"/>
                  <a:pt x="2960124" y="969616"/>
                  <a:pt x="2953530" y="978408"/>
                </a:cubicBezTo>
                <a:cubicBezTo>
                  <a:pt x="2941820" y="994021"/>
                  <a:pt x="2928664" y="1008515"/>
                  <a:pt x="2916954" y="1024128"/>
                </a:cubicBezTo>
                <a:cubicBezTo>
                  <a:pt x="2910360" y="1032920"/>
                  <a:pt x="2905054" y="1042617"/>
                  <a:pt x="2898666" y="1051560"/>
                </a:cubicBezTo>
                <a:cubicBezTo>
                  <a:pt x="2891763" y="1061224"/>
                  <a:pt x="2860129" y="1101202"/>
                  <a:pt x="2852946" y="1115568"/>
                </a:cubicBezTo>
                <a:cubicBezTo>
                  <a:pt x="2845605" y="1130249"/>
                  <a:pt x="2840754" y="1146048"/>
                  <a:pt x="2834658" y="1161288"/>
                </a:cubicBezTo>
                <a:cubicBezTo>
                  <a:pt x="2837706" y="1222248"/>
                  <a:pt x="2838733" y="1283343"/>
                  <a:pt x="2843802" y="1344168"/>
                </a:cubicBezTo>
                <a:cubicBezTo>
                  <a:pt x="2844846" y="1356692"/>
                  <a:pt x="2845641" y="1370518"/>
                  <a:pt x="2852946" y="1380744"/>
                </a:cubicBezTo>
                <a:cubicBezTo>
                  <a:pt x="2868018" y="1401845"/>
                  <a:pt x="2904878" y="1414338"/>
                  <a:pt x="2926098" y="1426464"/>
                </a:cubicBezTo>
                <a:cubicBezTo>
                  <a:pt x="2935640" y="1431916"/>
                  <a:pt x="2944587" y="1438364"/>
                  <a:pt x="2953530" y="1444752"/>
                </a:cubicBezTo>
                <a:cubicBezTo>
                  <a:pt x="2965931" y="1453610"/>
                  <a:pt x="2976784" y="1464783"/>
                  <a:pt x="2990106" y="1472184"/>
                </a:cubicBezTo>
                <a:cubicBezTo>
                  <a:pt x="3023940" y="1490981"/>
                  <a:pt x="3044648" y="1492236"/>
                  <a:pt x="3081546" y="1499616"/>
                </a:cubicBezTo>
                <a:cubicBezTo>
                  <a:pt x="3093738" y="1508760"/>
                  <a:pt x="3105199" y="1518971"/>
                  <a:pt x="3118122" y="1527048"/>
                </a:cubicBezTo>
                <a:cubicBezTo>
                  <a:pt x="3143949" y="1543190"/>
                  <a:pt x="3155463" y="1545591"/>
                  <a:pt x="3182130" y="1554480"/>
                </a:cubicBezTo>
                <a:cubicBezTo>
                  <a:pt x="3194322" y="1566672"/>
                  <a:pt x="3205730" y="1579702"/>
                  <a:pt x="3218706" y="1591056"/>
                </a:cubicBezTo>
                <a:cubicBezTo>
                  <a:pt x="3230175" y="1601092"/>
                  <a:pt x="3246424" y="1606087"/>
                  <a:pt x="3255282" y="1618488"/>
                </a:cubicBezTo>
                <a:cubicBezTo>
                  <a:pt x="3262587" y="1628714"/>
                  <a:pt x="3259476" y="1643513"/>
                  <a:pt x="3264426" y="1655064"/>
                </a:cubicBezTo>
                <a:cubicBezTo>
                  <a:pt x="3268755" y="1665165"/>
                  <a:pt x="3276618" y="1673352"/>
                  <a:pt x="3282714" y="1682496"/>
                </a:cubicBezTo>
                <a:cubicBezTo>
                  <a:pt x="3276618" y="1712976"/>
                  <a:pt x="3272965" y="1744048"/>
                  <a:pt x="3264426" y="1773936"/>
                </a:cubicBezTo>
                <a:cubicBezTo>
                  <a:pt x="3260681" y="1787043"/>
                  <a:pt x="3252901" y="1798677"/>
                  <a:pt x="3246138" y="1810512"/>
                </a:cubicBezTo>
                <a:cubicBezTo>
                  <a:pt x="3232806" y="1833843"/>
                  <a:pt x="3212839" y="1859116"/>
                  <a:pt x="3191274" y="1874520"/>
                </a:cubicBezTo>
                <a:cubicBezTo>
                  <a:pt x="3183431" y="1880122"/>
                  <a:pt x="3172867" y="1880280"/>
                  <a:pt x="3163842" y="1883664"/>
                </a:cubicBezTo>
                <a:cubicBezTo>
                  <a:pt x="3094976" y="1909489"/>
                  <a:pt x="3142834" y="1895774"/>
                  <a:pt x="3081546" y="1911096"/>
                </a:cubicBezTo>
                <a:cubicBezTo>
                  <a:pt x="3026682" y="1905000"/>
                  <a:pt x="2971601" y="1900615"/>
                  <a:pt x="2916954" y="1892808"/>
                </a:cubicBezTo>
                <a:cubicBezTo>
                  <a:pt x="2887603" y="1888615"/>
                  <a:pt x="2854368" y="1861871"/>
                  <a:pt x="2834658" y="1847088"/>
                </a:cubicBezTo>
                <a:cubicBezTo>
                  <a:pt x="2727698" y="1766868"/>
                  <a:pt x="2859803" y="1868641"/>
                  <a:pt x="2770650" y="1792224"/>
                </a:cubicBezTo>
                <a:cubicBezTo>
                  <a:pt x="2759079" y="1782306"/>
                  <a:pt x="2745645" y="1774710"/>
                  <a:pt x="2734074" y="1764792"/>
                </a:cubicBezTo>
                <a:cubicBezTo>
                  <a:pt x="2724256" y="1756376"/>
                  <a:pt x="2717402" y="1744533"/>
                  <a:pt x="2706642" y="1737360"/>
                </a:cubicBezTo>
                <a:cubicBezTo>
                  <a:pt x="2689629" y="1726018"/>
                  <a:pt x="2669311" y="1720448"/>
                  <a:pt x="2651778" y="1709928"/>
                </a:cubicBezTo>
                <a:cubicBezTo>
                  <a:pt x="2638710" y="1702087"/>
                  <a:pt x="2628833" y="1689312"/>
                  <a:pt x="2615202" y="1682496"/>
                </a:cubicBezTo>
                <a:cubicBezTo>
                  <a:pt x="2597960" y="1673875"/>
                  <a:pt x="2578455" y="1670796"/>
                  <a:pt x="2560338" y="1664208"/>
                </a:cubicBezTo>
                <a:cubicBezTo>
                  <a:pt x="2544912" y="1658599"/>
                  <a:pt x="2530044" y="1651529"/>
                  <a:pt x="2514618" y="1645920"/>
                </a:cubicBezTo>
                <a:cubicBezTo>
                  <a:pt x="2496501" y="1639332"/>
                  <a:pt x="2476996" y="1636253"/>
                  <a:pt x="2459754" y="1627632"/>
                </a:cubicBezTo>
                <a:cubicBezTo>
                  <a:pt x="2415795" y="1605653"/>
                  <a:pt x="2376912" y="1573840"/>
                  <a:pt x="2331738" y="1554480"/>
                </a:cubicBezTo>
                <a:cubicBezTo>
                  <a:pt x="2310402" y="1545336"/>
                  <a:pt x="2288688" y="1537028"/>
                  <a:pt x="2267730" y="1527048"/>
                </a:cubicBezTo>
                <a:cubicBezTo>
                  <a:pt x="2109916" y="1451898"/>
                  <a:pt x="2191696" y="1470466"/>
                  <a:pt x="2075706" y="1453896"/>
                </a:cubicBezTo>
                <a:cubicBezTo>
                  <a:pt x="2011698" y="1463040"/>
                  <a:pt x="1946981" y="1468141"/>
                  <a:pt x="1883682" y="1481328"/>
                </a:cubicBezTo>
                <a:cubicBezTo>
                  <a:pt x="1872923" y="1483569"/>
                  <a:pt x="1864693" y="1492581"/>
                  <a:pt x="1856250" y="1499616"/>
                </a:cubicBezTo>
                <a:cubicBezTo>
                  <a:pt x="1838916" y="1514061"/>
                  <a:pt x="1820805" y="1533929"/>
                  <a:pt x="1810530" y="1554480"/>
                </a:cubicBezTo>
                <a:cubicBezTo>
                  <a:pt x="1806219" y="1563101"/>
                  <a:pt x="1803477" y="1572503"/>
                  <a:pt x="1801386" y="1581912"/>
                </a:cubicBezTo>
                <a:cubicBezTo>
                  <a:pt x="1797364" y="1600011"/>
                  <a:pt x="1795290" y="1618488"/>
                  <a:pt x="1792242" y="1636776"/>
                </a:cubicBezTo>
                <a:cubicBezTo>
                  <a:pt x="1798338" y="1688592"/>
                  <a:pt x="1803152" y="1740575"/>
                  <a:pt x="1810530" y="1792224"/>
                </a:cubicBezTo>
                <a:cubicBezTo>
                  <a:pt x="1812307" y="1804665"/>
                  <a:pt x="1819674" y="1816233"/>
                  <a:pt x="1819674" y="1828800"/>
                </a:cubicBezTo>
                <a:cubicBezTo>
                  <a:pt x="1819674" y="1862466"/>
                  <a:pt x="1814706" y="1895978"/>
                  <a:pt x="1810530" y="1929384"/>
                </a:cubicBezTo>
                <a:cubicBezTo>
                  <a:pt x="1808602" y="1944806"/>
                  <a:pt x="1807698" y="1960902"/>
                  <a:pt x="1801386" y="1975104"/>
                </a:cubicBezTo>
                <a:cubicBezTo>
                  <a:pt x="1795196" y="1989030"/>
                  <a:pt x="1782812" y="1999279"/>
                  <a:pt x="1773954" y="2011680"/>
                </a:cubicBezTo>
                <a:cubicBezTo>
                  <a:pt x="1767566" y="2020623"/>
                  <a:pt x="1762054" y="2030169"/>
                  <a:pt x="1755666" y="2039112"/>
                </a:cubicBezTo>
                <a:cubicBezTo>
                  <a:pt x="1738787" y="2062743"/>
                  <a:pt x="1694767" y="2121993"/>
                  <a:pt x="1673370" y="2130552"/>
                </a:cubicBezTo>
                <a:cubicBezTo>
                  <a:pt x="1658130" y="2136648"/>
                  <a:pt x="1643372" y="2144123"/>
                  <a:pt x="1627650" y="2148840"/>
                </a:cubicBezTo>
                <a:cubicBezTo>
                  <a:pt x="1603339" y="2156133"/>
                  <a:pt x="1538318" y="2164214"/>
                  <a:pt x="1517922" y="2167128"/>
                </a:cubicBezTo>
                <a:cubicBezTo>
                  <a:pt x="1411242" y="2164080"/>
                  <a:pt x="1303902" y="2170217"/>
                  <a:pt x="1197882" y="2157984"/>
                </a:cubicBezTo>
                <a:cubicBezTo>
                  <a:pt x="1144227" y="2151793"/>
                  <a:pt x="1094832" y="2125364"/>
                  <a:pt x="1042434" y="2112264"/>
                </a:cubicBezTo>
                <a:cubicBezTo>
                  <a:pt x="964515" y="2092784"/>
                  <a:pt x="930622" y="2081645"/>
                  <a:pt x="841266" y="2075688"/>
                </a:cubicBezTo>
                <a:lnTo>
                  <a:pt x="704106" y="2066544"/>
                </a:lnTo>
                <a:cubicBezTo>
                  <a:pt x="554759" y="2059077"/>
                  <a:pt x="489549" y="2061547"/>
                  <a:pt x="356634" y="2048256"/>
                </a:cubicBezTo>
                <a:cubicBezTo>
                  <a:pt x="335188" y="2046111"/>
                  <a:pt x="313990" y="2041960"/>
                  <a:pt x="292626" y="2039112"/>
                </a:cubicBezTo>
                <a:lnTo>
                  <a:pt x="219474" y="2029968"/>
                </a:lnTo>
                <a:cubicBezTo>
                  <a:pt x="201186" y="2023872"/>
                  <a:pt x="182508" y="2018839"/>
                  <a:pt x="164610" y="2011680"/>
                </a:cubicBezTo>
                <a:cubicBezTo>
                  <a:pt x="84916" y="1979802"/>
                  <a:pt x="170648" y="2004045"/>
                  <a:pt x="91458" y="1984248"/>
                </a:cubicBezTo>
                <a:cubicBezTo>
                  <a:pt x="82314" y="1978152"/>
                  <a:pt x="72240" y="1973261"/>
                  <a:pt x="64026" y="1965960"/>
                </a:cubicBezTo>
                <a:cubicBezTo>
                  <a:pt x="44696" y="1948777"/>
                  <a:pt x="9162" y="1911096"/>
                  <a:pt x="9162" y="1911096"/>
                </a:cubicBezTo>
                <a:cubicBezTo>
                  <a:pt x="5450" y="1881397"/>
                  <a:pt x="-9456" y="1824805"/>
                  <a:pt x="9162" y="1792224"/>
                </a:cubicBezTo>
                <a:cubicBezTo>
                  <a:pt x="14614" y="1782682"/>
                  <a:pt x="26493" y="1778265"/>
                  <a:pt x="36594" y="1773936"/>
                </a:cubicBezTo>
                <a:cubicBezTo>
                  <a:pt x="59655" y="1764053"/>
                  <a:pt x="30498" y="1757172"/>
                  <a:pt x="45738" y="1755648"/>
                </a:cubicBezTo>
                <a:close/>
              </a:path>
            </a:pathLst>
          </a:custGeom>
          <a:noFill/>
          <a:ln w="76200">
            <a:solidFill>
              <a:srgbClr val="3494B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Forme libre : forme 174">
            <a:extLst>
              <a:ext uri="{FF2B5EF4-FFF2-40B4-BE49-F238E27FC236}">
                <a16:creationId xmlns:a16="http://schemas.microsoft.com/office/drawing/2014/main" id="{84E992CE-F636-4475-A6DD-BE20080380DA}"/>
              </a:ext>
            </a:extLst>
          </p:cNvPr>
          <p:cNvSpPr/>
          <p:nvPr/>
        </p:nvSpPr>
        <p:spPr>
          <a:xfrm>
            <a:off x="9874807" y="3864733"/>
            <a:ext cx="1966074" cy="2111248"/>
          </a:xfrm>
          <a:custGeom>
            <a:avLst/>
            <a:gdLst>
              <a:gd name="connsiteX0" fmla="*/ 1911210 w 1966074"/>
              <a:gd name="connsiteY0" fmla="*/ 1370584 h 2111248"/>
              <a:gd name="connsiteX1" fmla="*/ 1929498 w 1966074"/>
              <a:gd name="connsiteY1" fmla="*/ 1151128 h 2111248"/>
              <a:gd name="connsiteX2" fmla="*/ 1947786 w 1966074"/>
              <a:gd name="connsiteY2" fmla="*/ 1023112 h 2111248"/>
              <a:gd name="connsiteX3" fmla="*/ 1966074 w 1966074"/>
              <a:gd name="connsiteY3" fmla="*/ 876808 h 2111248"/>
              <a:gd name="connsiteX4" fmla="*/ 1956930 w 1966074"/>
              <a:gd name="connsiteY4" fmla="*/ 483616 h 2111248"/>
              <a:gd name="connsiteX5" fmla="*/ 1929498 w 1966074"/>
              <a:gd name="connsiteY5" fmla="*/ 410464 h 2111248"/>
              <a:gd name="connsiteX6" fmla="*/ 1856346 w 1966074"/>
              <a:gd name="connsiteY6" fmla="*/ 282448 h 2111248"/>
              <a:gd name="connsiteX7" fmla="*/ 1783194 w 1966074"/>
              <a:gd name="connsiteY7" fmla="*/ 191008 h 2111248"/>
              <a:gd name="connsiteX8" fmla="*/ 1737474 w 1966074"/>
              <a:gd name="connsiteY8" fmla="*/ 163576 h 2111248"/>
              <a:gd name="connsiteX9" fmla="*/ 1682610 w 1966074"/>
              <a:gd name="connsiteY9" fmla="*/ 117856 h 2111248"/>
              <a:gd name="connsiteX10" fmla="*/ 1618602 w 1966074"/>
              <a:gd name="connsiteY10" fmla="*/ 99568 h 2111248"/>
              <a:gd name="connsiteX11" fmla="*/ 1399146 w 1966074"/>
              <a:gd name="connsiteY11" fmla="*/ 53848 h 2111248"/>
              <a:gd name="connsiteX12" fmla="*/ 1307706 w 1966074"/>
              <a:gd name="connsiteY12" fmla="*/ 44704 h 2111248"/>
              <a:gd name="connsiteX13" fmla="*/ 512178 w 1966074"/>
              <a:gd name="connsiteY13" fmla="*/ 72136 h 2111248"/>
              <a:gd name="connsiteX14" fmla="*/ 429882 w 1966074"/>
              <a:gd name="connsiteY14" fmla="*/ 127000 h 2111248"/>
              <a:gd name="connsiteX15" fmla="*/ 365874 w 1966074"/>
              <a:gd name="connsiteY15" fmla="*/ 181864 h 2111248"/>
              <a:gd name="connsiteX16" fmla="*/ 292722 w 1966074"/>
              <a:gd name="connsiteY16" fmla="*/ 300736 h 2111248"/>
              <a:gd name="connsiteX17" fmla="*/ 311010 w 1966074"/>
              <a:gd name="connsiteY17" fmla="*/ 620776 h 2111248"/>
              <a:gd name="connsiteX18" fmla="*/ 375018 w 1966074"/>
              <a:gd name="connsiteY18" fmla="*/ 748792 h 2111248"/>
              <a:gd name="connsiteX19" fmla="*/ 466458 w 1966074"/>
              <a:gd name="connsiteY19" fmla="*/ 931672 h 2111248"/>
              <a:gd name="connsiteX20" fmla="*/ 530466 w 1966074"/>
              <a:gd name="connsiteY20" fmla="*/ 1087120 h 2111248"/>
              <a:gd name="connsiteX21" fmla="*/ 548754 w 1966074"/>
              <a:gd name="connsiteY21" fmla="*/ 1141984 h 2111248"/>
              <a:gd name="connsiteX22" fmla="*/ 557898 w 1966074"/>
              <a:gd name="connsiteY22" fmla="*/ 1187704 h 2111248"/>
              <a:gd name="connsiteX23" fmla="*/ 585330 w 1966074"/>
              <a:gd name="connsiteY23" fmla="*/ 1242568 h 2111248"/>
              <a:gd name="connsiteX24" fmla="*/ 649338 w 1966074"/>
              <a:gd name="connsiteY24" fmla="*/ 1343152 h 2111248"/>
              <a:gd name="connsiteX25" fmla="*/ 676770 w 1966074"/>
              <a:gd name="connsiteY25" fmla="*/ 1370584 h 2111248"/>
              <a:gd name="connsiteX26" fmla="*/ 722490 w 1966074"/>
              <a:gd name="connsiteY26" fmla="*/ 1425448 h 2111248"/>
              <a:gd name="connsiteX27" fmla="*/ 713346 w 1966074"/>
              <a:gd name="connsiteY27" fmla="*/ 1580896 h 2111248"/>
              <a:gd name="connsiteX28" fmla="*/ 685914 w 1966074"/>
              <a:gd name="connsiteY28" fmla="*/ 1626616 h 2111248"/>
              <a:gd name="connsiteX29" fmla="*/ 667626 w 1966074"/>
              <a:gd name="connsiteY29" fmla="*/ 1654048 h 2111248"/>
              <a:gd name="connsiteX30" fmla="*/ 631050 w 1966074"/>
              <a:gd name="connsiteY30" fmla="*/ 1663192 h 2111248"/>
              <a:gd name="connsiteX31" fmla="*/ 585330 w 1966074"/>
              <a:gd name="connsiteY31" fmla="*/ 1681480 h 2111248"/>
              <a:gd name="connsiteX32" fmla="*/ 521322 w 1966074"/>
              <a:gd name="connsiteY32" fmla="*/ 1663192 h 2111248"/>
              <a:gd name="connsiteX33" fmla="*/ 484746 w 1966074"/>
              <a:gd name="connsiteY33" fmla="*/ 1635760 h 2111248"/>
              <a:gd name="connsiteX34" fmla="*/ 448170 w 1966074"/>
              <a:gd name="connsiteY34" fmla="*/ 1617472 h 2111248"/>
              <a:gd name="connsiteX35" fmla="*/ 356730 w 1966074"/>
              <a:gd name="connsiteY35" fmla="*/ 1516888 h 2111248"/>
              <a:gd name="connsiteX36" fmla="*/ 320154 w 1966074"/>
              <a:gd name="connsiteY36" fmla="*/ 1480312 h 2111248"/>
              <a:gd name="connsiteX37" fmla="*/ 219570 w 1966074"/>
              <a:gd name="connsiteY37" fmla="*/ 1443736 h 2111248"/>
              <a:gd name="connsiteX38" fmla="*/ 36690 w 1966074"/>
              <a:gd name="connsiteY38" fmla="*/ 1507744 h 2111248"/>
              <a:gd name="connsiteX39" fmla="*/ 9258 w 1966074"/>
              <a:gd name="connsiteY39" fmla="*/ 1553464 h 2111248"/>
              <a:gd name="connsiteX40" fmla="*/ 114 w 1966074"/>
              <a:gd name="connsiteY40" fmla="*/ 1599184 h 2111248"/>
              <a:gd name="connsiteX41" fmla="*/ 73266 w 1966074"/>
              <a:gd name="connsiteY41" fmla="*/ 1763776 h 2111248"/>
              <a:gd name="connsiteX42" fmla="*/ 228714 w 1966074"/>
              <a:gd name="connsiteY42" fmla="*/ 1937512 h 2111248"/>
              <a:gd name="connsiteX43" fmla="*/ 384162 w 1966074"/>
              <a:gd name="connsiteY43" fmla="*/ 2047240 h 2111248"/>
              <a:gd name="connsiteX44" fmla="*/ 420738 w 1966074"/>
              <a:gd name="connsiteY44" fmla="*/ 2074672 h 2111248"/>
              <a:gd name="connsiteX45" fmla="*/ 539610 w 1966074"/>
              <a:gd name="connsiteY45" fmla="*/ 2111248 h 2111248"/>
              <a:gd name="connsiteX46" fmla="*/ 832218 w 1966074"/>
              <a:gd name="connsiteY46" fmla="*/ 2102104 h 2111248"/>
              <a:gd name="connsiteX47" fmla="*/ 887082 w 1966074"/>
              <a:gd name="connsiteY47" fmla="*/ 2092960 h 2111248"/>
              <a:gd name="connsiteX48" fmla="*/ 969378 w 1966074"/>
              <a:gd name="connsiteY48" fmla="*/ 2083816 h 2111248"/>
              <a:gd name="connsiteX49" fmla="*/ 1033386 w 1966074"/>
              <a:gd name="connsiteY49" fmla="*/ 2074672 h 2111248"/>
              <a:gd name="connsiteX50" fmla="*/ 1115682 w 1966074"/>
              <a:gd name="connsiteY50" fmla="*/ 2038096 h 2111248"/>
              <a:gd name="connsiteX51" fmla="*/ 1225410 w 1966074"/>
              <a:gd name="connsiteY51" fmla="*/ 1937512 h 2111248"/>
              <a:gd name="connsiteX52" fmla="*/ 1261986 w 1966074"/>
              <a:gd name="connsiteY52" fmla="*/ 1882648 h 2111248"/>
              <a:gd name="connsiteX53" fmla="*/ 1280274 w 1966074"/>
              <a:gd name="connsiteY53" fmla="*/ 1836928 h 2111248"/>
              <a:gd name="connsiteX54" fmla="*/ 1289418 w 1966074"/>
              <a:gd name="connsiteY54" fmla="*/ 1800352 h 2111248"/>
              <a:gd name="connsiteX55" fmla="*/ 1316850 w 1966074"/>
              <a:gd name="connsiteY55" fmla="*/ 1763776 h 2111248"/>
              <a:gd name="connsiteX56" fmla="*/ 1344282 w 1966074"/>
              <a:gd name="connsiteY56" fmla="*/ 1736344 h 2111248"/>
              <a:gd name="connsiteX57" fmla="*/ 1618602 w 1966074"/>
              <a:gd name="connsiteY57" fmla="*/ 1718056 h 2111248"/>
              <a:gd name="connsiteX58" fmla="*/ 1682610 w 1966074"/>
              <a:gd name="connsiteY58" fmla="*/ 1663192 h 2111248"/>
              <a:gd name="connsiteX59" fmla="*/ 1719186 w 1966074"/>
              <a:gd name="connsiteY59" fmla="*/ 1635760 h 2111248"/>
              <a:gd name="connsiteX60" fmla="*/ 1746618 w 1966074"/>
              <a:gd name="connsiteY60" fmla="*/ 1599184 h 2111248"/>
              <a:gd name="connsiteX61" fmla="*/ 1783194 w 1966074"/>
              <a:gd name="connsiteY61" fmla="*/ 1562608 h 2111248"/>
              <a:gd name="connsiteX62" fmla="*/ 1856346 w 1966074"/>
              <a:gd name="connsiteY62" fmla="*/ 1471168 h 2111248"/>
              <a:gd name="connsiteX63" fmla="*/ 1865490 w 1966074"/>
              <a:gd name="connsiteY63" fmla="*/ 1434592 h 2111248"/>
              <a:gd name="connsiteX64" fmla="*/ 1883778 w 1966074"/>
              <a:gd name="connsiteY64" fmla="*/ 1407160 h 2111248"/>
              <a:gd name="connsiteX65" fmla="*/ 1892922 w 1966074"/>
              <a:gd name="connsiteY65" fmla="*/ 1361440 h 2111248"/>
              <a:gd name="connsiteX66" fmla="*/ 1902066 w 1966074"/>
              <a:gd name="connsiteY66" fmla="*/ 1315720 h 211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966074" h="2111248">
                <a:moveTo>
                  <a:pt x="1911210" y="1370584"/>
                </a:moveTo>
                <a:cubicBezTo>
                  <a:pt x="1917306" y="1297432"/>
                  <a:pt x="1921814" y="1224130"/>
                  <a:pt x="1929498" y="1151128"/>
                </a:cubicBezTo>
                <a:cubicBezTo>
                  <a:pt x="1934010" y="1108260"/>
                  <a:pt x="1942089" y="1065839"/>
                  <a:pt x="1947786" y="1023112"/>
                </a:cubicBezTo>
                <a:cubicBezTo>
                  <a:pt x="1954282" y="974396"/>
                  <a:pt x="1959978" y="925576"/>
                  <a:pt x="1966074" y="876808"/>
                </a:cubicBezTo>
                <a:cubicBezTo>
                  <a:pt x="1963026" y="745744"/>
                  <a:pt x="1967181" y="614314"/>
                  <a:pt x="1956930" y="483616"/>
                </a:cubicBezTo>
                <a:cubicBezTo>
                  <a:pt x="1954894" y="457654"/>
                  <a:pt x="1939414" y="434545"/>
                  <a:pt x="1929498" y="410464"/>
                </a:cubicBezTo>
                <a:cubicBezTo>
                  <a:pt x="1877745" y="284779"/>
                  <a:pt x="1916389" y="368223"/>
                  <a:pt x="1856346" y="282448"/>
                </a:cubicBezTo>
                <a:cubicBezTo>
                  <a:pt x="1818527" y="228422"/>
                  <a:pt x="1840630" y="236957"/>
                  <a:pt x="1783194" y="191008"/>
                </a:cubicBezTo>
                <a:cubicBezTo>
                  <a:pt x="1769316" y="179905"/>
                  <a:pt x="1751847" y="174029"/>
                  <a:pt x="1737474" y="163576"/>
                </a:cubicBezTo>
                <a:cubicBezTo>
                  <a:pt x="1718222" y="149574"/>
                  <a:pt x="1703570" y="129142"/>
                  <a:pt x="1682610" y="117856"/>
                </a:cubicBezTo>
                <a:cubicBezTo>
                  <a:pt x="1663073" y="107336"/>
                  <a:pt x="1640129" y="104950"/>
                  <a:pt x="1618602" y="99568"/>
                </a:cubicBezTo>
                <a:cubicBezTo>
                  <a:pt x="1554829" y="83625"/>
                  <a:pt x="1465741" y="63362"/>
                  <a:pt x="1399146" y="53848"/>
                </a:cubicBezTo>
                <a:cubicBezTo>
                  <a:pt x="1368822" y="49516"/>
                  <a:pt x="1338186" y="47752"/>
                  <a:pt x="1307706" y="44704"/>
                </a:cubicBezTo>
                <a:cubicBezTo>
                  <a:pt x="1013297" y="-28898"/>
                  <a:pt x="1136638" y="-5922"/>
                  <a:pt x="512178" y="72136"/>
                </a:cubicBezTo>
                <a:cubicBezTo>
                  <a:pt x="479463" y="76225"/>
                  <a:pt x="456257" y="107219"/>
                  <a:pt x="429882" y="127000"/>
                </a:cubicBezTo>
                <a:cubicBezTo>
                  <a:pt x="407401" y="143861"/>
                  <a:pt x="384934" y="161215"/>
                  <a:pt x="365874" y="181864"/>
                </a:cubicBezTo>
                <a:cubicBezTo>
                  <a:pt x="328169" y="222711"/>
                  <a:pt x="316362" y="253456"/>
                  <a:pt x="292722" y="300736"/>
                </a:cubicBezTo>
                <a:cubicBezTo>
                  <a:pt x="298818" y="407416"/>
                  <a:pt x="298378" y="514671"/>
                  <a:pt x="311010" y="620776"/>
                </a:cubicBezTo>
                <a:cubicBezTo>
                  <a:pt x="314585" y="650804"/>
                  <a:pt x="362429" y="724513"/>
                  <a:pt x="375018" y="748792"/>
                </a:cubicBezTo>
                <a:cubicBezTo>
                  <a:pt x="406391" y="809297"/>
                  <a:pt x="440508" y="868650"/>
                  <a:pt x="466458" y="931672"/>
                </a:cubicBezTo>
                <a:cubicBezTo>
                  <a:pt x="487794" y="983488"/>
                  <a:pt x="512746" y="1033959"/>
                  <a:pt x="530466" y="1087120"/>
                </a:cubicBezTo>
                <a:cubicBezTo>
                  <a:pt x="536562" y="1105408"/>
                  <a:pt x="543682" y="1123386"/>
                  <a:pt x="548754" y="1141984"/>
                </a:cubicBezTo>
                <a:cubicBezTo>
                  <a:pt x="552843" y="1156978"/>
                  <a:pt x="552587" y="1173098"/>
                  <a:pt x="557898" y="1187704"/>
                </a:cubicBezTo>
                <a:cubicBezTo>
                  <a:pt x="564885" y="1206920"/>
                  <a:pt x="575636" y="1224565"/>
                  <a:pt x="585330" y="1242568"/>
                </a:cubicBezTo>
                <a:cubicBezTo>
                  <a:pt x="606203" y="1281332"/>
                  <a:pt x="621590" y="1310779"/>
                  <a:pt x="649338" y="1343152"/>
                </a:cubicBezTo>
                <a:cubicBezTo>
                  <a:pt x="657754" y="1352970"/>
                  <a:pt x="668179" y="1360919"/>
                  <a:pt x="676770" y="1370584"/>
                </a:cubicBezTo>
                <a:cubicBezTo>
                  <a:pt x="692586" y="1388377"/>
                  <a:pt x="707250" y="1407160"/>
                  <a:pt x="722490" y="1425448"/>
                </a:cubicBezTo>
                <a:cubicBezTo>
                  <a:pt x="738941" y="1491253"/>
                  <a:pt x="741252" y="1480433"/>
                  <a:pt x="713346" y="1580896"/>
                </a:cubicBezTo>
                <a:cubicBezTo>
                  <a:pt x="708589" y="1598020"/>
                  <a:pt x="695334" y="1611545"/>
                  <a:pt x="685914" y="1626616"/>
                </a:cubicBezTo>
                <a:cubicBezTo>
                  <a:pt x="680089" y="1635935"/>
                  <a:pt x="676770" y="1647952"/>
                  <a:pt x="667626" y="1654048"/>
                </a:cubicBezTo>
                <a:cubicBezTo>
                  <a:pt x="657169" y="1661019"/>
                  <a:pt x="642972" y="1659218"/>
                  <a:pt x="631050" y="1663192"/>
                </a:cubicBezTo>
                <a:cubicBezTo>
                  <a:pt x="615478" y="1668383"/>
                  <a:pt x="600570" y="1675384"/>
                  <a:pt x="585330" y="1681480"/>
                </a:cubicBezTo>
                <a:cubicBezTo>
                  <a:pt x="563994" y="1675384"/>
                  <a:pt x="541523" y="1672374"/>
                  <a:pt x="521322" y="1663192"/>
                </a:cubicBezTo>
                <a:cubicBezTo>
                  <a:pt x="507448" y="1656886"/>
                  <a:pt x="497669" y="1643837"/>
                  <a:pt x="484746" y="1635760"/>
                </a:cubicBezTo>
                <a:cubicBezTo>
                  <a:pt x="473187" y="1628536"/>
                  <a:pt x="460362" y="1623568"/>
                  <a:pt x="448170" y="1617472"/>
                </a:cubicBezTo>
                <a:cubicBezTo>
                  <a:pt x="350911" y="1487793"/>
                  <a:pt x="434315" y="1584775"/>
                  <a:pt x="356730" y="1516888"/>
                </a:cubicBezTo>
                <a:cubicBezTo>
                  <a:pt x="343754" y="1505534"/>
                  <a:pt x="334500" y="1489876"/>
                  <a:pt x="320154" y="1480312"/>
                </a:cubicBezTo>
                <a:cubicBezTo>
                  <a:pt x="307430" y="1471830"/>
                  <a:pt x="230233" y="1447290"/>
                  <a:pt x="219570" y="1443736"/>
                </a:cubicBezTo>
                <a:cubicBezTo>
                  <a:pt x="120254" y="1452765"/>
                  <a:pt x="113602" y="1437241"/>
                  <a:pt x="36690" y="1507744"/>
                </a:cubicBezTo>
                <a:cubicBezTo>
                  <a:pt x="23589" y="1519753"/>
                  <a:pt x="18402" y="1538224"/>
                  <a:pt x="9258" y="1553464"/>
                </a:cubicBezTo>
                <a:cubicBezTo>
                  <a:pt x="6210" y="1568704"/>
                  <a:pt x="-993" y="1583682"/>
                  <a:pt x="114" y="1599184"/>
                </a:cubicBezTo>
                <a:cubicBezTo>
                  <a:pt x="5209" y="1670513"/>
                  <a:pt x="26684" y="1708724"/>
                  <a:pt x="73266" y="1763776"/>
                </a:cubicBezTo>
                <a:cubicBezTo>
                  <a:pt x="115688" y="1813911"/>
                  <a:pt x="174452" y="1890033"/>
                  <a:pt x="228714" y="1937512"/>
                </a:cubicBezTo>
                <a:cubicBezTo>
                  <a:pt x="346888" y="2040914"/>
                  <a:pt x="281514" y="1981918"/>
                  <a:pt x="384162" y="2047240"/>
                </a:cubicBezTo>
                <a:cubicBezTo>
                  <a:pt x="397019" y="2055422"/>
                  <a:pt x="407359" y="2067374"/>
                  <a:pt x="420738" y="2074672"/>
                </a:cubicBezTo>
                <a:cubicBezTo>
                  <a:pt x="476778" y="2105239"/>
                  <a:pt x="481824" y="2101617"/>
                  <a:pt x="539610" y="2111248"/>
                </a:cubicBezTo>
                <a:cubicBezTo>
                  <a:pt x="637146" y="2108200"/>
                  <a:pt x="734769" y="2107233"/>
                  <a:pt x="832218" y="2102104"/>
                </a:cubicBezTo>
                <a:cubicBezTo>
                  <a:pt x="850733" y="2101130"/>
                  <a:pt x="868704" y="2095410"/>
                  <a:pt x="887082" y="2092960"/>
                </a:cubicBezTo>
                <a:cubicBezTo>
                  <a:pt x="914441" y="2089312"/>
                  <a:pt x="941990" y="2087239"/>
                  <a:pt x="969378" y="2083816"/>
                </a:cubicBezTo>
                <a:cubicBezTo>
                  <a:pt x="990764" y="2081143"/>
                  <a:pt x="1012050" y="2077720"/>
                  <a:pt x="1033386" y="2074672"/>
                </a:cubicBezTo>
                <a:cubicBezTo>
                  <a:pt x="1051156" y="2067564"/>
                  <a:pt x="1098147" y="2050236"/>
                  <a:pt x="1115682" y="2038096"/>
                </a:cubicBezTo>
                <a:cubicBezTo>
                  <a:pt x="1184816" y="1990234"/>
                  <a:pt x="1188174" y="1990706"/>
                  <a:pt x="1225410" y="1937512"/>
                </a:cubicBezTo>
                <a:cubicBezTo>
                  <a:pt x="1238014" y="1919506"/>
                  <a:pt x="1251461" y="1901944"/>
                  <a:pt x="1261986" y="1882648"/>
                </a:cubicBezTo>
                <a:cubicBezTo>
                  <a:pt x="1269846" y="1868238"/>
                  <a:pt x="1275083" y="1852500"/>
                  <a:pt x="1280274" y="1836928"/>
                </a:cubicBezTo>
                <a:cubicBezTo>
                  <a:pt x="1284248" y="1825006"/>
                  <a:pt x="1283798" y="1811592"/>
                  <a:pt x="1289418" y="1800352"/>
                </a:cubicBezTo>
                <a:cubicBezTo>
                  <a:pt x="1296234" y="1786721"/>
                  <a:pt x="1306932" y="1775347"/>
                  <a:pt x="1316850" y="1763776"/>
                </a:cubicBezTo>
                <a:cubicBezTo>
                  <a:pt x="1325266" y="1753958"/>
                  <a:pt x="1331496" y="1738281"/>
                  <a:pt x="1344282" y="1736344"/>
                </a:cubicBezTo>
                <a:cubicBezTo>
                  <a:pt x="1434891" y="1722615"/>
                  <a:pt x="1527162" y="1724152"/>
                  <a:pt x="1618602" y="1718056"/>
                </a:cubicBezTo>
                <a:cubicBezTo>
                  <a:pt x="1639938" y="1699768"/>
                  <a:pt x="1660861" y="1680987"/>
                  <a:pt x="1682610" y="1663192"/>
                </a:cubicBezTo>
                <a:cubicBezTo>
                  <a:pt x="1694405" y="1653541"/>
                  <a:pt x="1708410" y="1646536"/>
                  <a:pt x="1719186" y="1635760"/>
                </a:cubicBezTo>
                <a:cubicBezTo>
                  <a:pt x="1729962" y="1624984"/>
                  <a:pt x="1736582" y="1610653"/>
                  <a:pt x="1746618" y="1599184"/>
                </a:cubicBezTo>
                <a:cubicBezTo>
                  <a:pt x="1757972" y="1586208"/>
                  <a:pt x="1772423" y="1576072"/>
                  <a:pt x="1783194" y="1562608"/>
                </a:cubicBezTo>
                <a:cubicBezTo>
                  <a:pt x="1875474" y="1447258"/>
                  <a:pt x="1768033" y="1559481"/>
                  <a:pt x="1856346" y="1471168"/>
                </a:cubicBezTo>
                <a:cubicBezTo>
                  <a:pt x="1859394" y="1458976"/>
                  <a:pt x="1860540" y="1446143"/>
                  <a:pt x="1865490" y="1434592"/>
                </a:cubicBezTo>
                <a:cubicBezTo>
                  <a:pt x="1869819" y="1424491"/>
                  <a:pt x="1879919" y="1417450"/>
                  <a:pt x="1883778" y="1407160"/>
                </a:cubicBezTo>
                <a:cubicBezTo>
                  <a:pt x="1889235" y="1392608"/>
                  <a:pt x="1889551" y="1376612"/>
                  <a:pt x="1892922" y="1361440"/>
                </a:cubicBezTo>
                <a:cubicBezTo>
                  <a:pt x="1902805" y="1316965"/>
                  <a:pt x="1902066" y="1338630"/>
                  <a:pt x="1902066" y="1315720"/>
                </a:cubicBezTo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Espace réservé du contenu 9">
            <a:extLst>
              <a:ext uri="{FF2B5EF4-FFF2-40B4-BE49-F238E27FC236}">
                <a16:creationId xmlns:a16="http://schemas.microsoft.com/office/drawing/2014/main" id="{3306980F-20FB-4C9D-AA4B-F465A17B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3021" cy="4351338"/>
          </a:xfrm>
        </p:spPr>
        <p:txBody>
          <a:bodyPr>
            <a:normAutofit fontScale="92500" lnSpcReduction="10000"/>
          </a:bodyPr>
          <a:lstStyle/>
          <a:p>
            <a:r>
              <a:rPr lang="fr-FR" sz="5400" b="1">
                <a:solidFill>
                  <a:srgbClr val="ED7D31"/>
                </a:solidFill>
              </a:rPr>
              <a:t>FLEXIBILITÉ</a:t>
            </a:r>
            <a:endParaRPr lang="fr-FR" sz="4800"/>
          </a:p>
          <a:p>
            <a:endParaRPr lang="fr-FR" sz="4800"/>
          </a:p>
          <a:p>
            <a:r>
              <a:rPr lang="fr-FR" sz="5400" b="1">
                <a:solidFill>
                  <a:srgbClr val="0683AA"/>
                </a:solidFill>
              </a:rPr>
              <a:t>TRANSVERSALITÉ</a:t>
            </a:r>
            <a:r>
              <a:rPr lang="fr-FR" sz="4800"/>
              <a:t> </a:t>
            </a:r>
          </a:p>
          <a:p>
            <a:endParaRPr lang="fr-FR" sz="4800"/>
          </a:p>
          <a:p>
            <a:r>
              <a:rPr lang="fr-FR" sz="5400" b="1"/>
              <a:t>EXPRESSION BOTTOM-UP</a:t>
            </a:r>
            <a:endParaRPr lang="fr-FR" sz="4800"/>
          </a:p>
        </p:txBody>
      </p:sp>
    </p:spTree>
    <p:extLst>
      <p:ext uri="{BB962C8B-B14F-4D97-AF65-F5344CB8AC3E}">
        <p14:creationId xmlns:p14="http://schemas.microsoft.com/office/powerpoint/2010/main" val="128474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49A48C6-402B-4648-B201-CBA371111691}"/>
              </a:ext>
            </a:extLst>
          </p:cNvPr>
          <p:cNvGrpSpPr/>
          <p:nvPr/>
        </p:nvGrpSpPr>
        <p:grpSpPr>
          <a:xfrm>
            <a:off x="76940" y="1173966"/>
            <a:ext cx="12038120" cy="495587"/>
            <a:chOff x="0" y="2140394"/>
            <a:chExt cx="12854128" cy="4544491"/>
          </a:xfrm>
        </p:grpSpPr>
        <p:sp>
          <p:nvSpPr>
            <p:cNvPr id="4" name="Espace réservé du texte 15">
              <a:extLst>
                <a:ext uri="{FF2B5EF4-FFF2-40B4-BE49-F238E27FC236}">
                  <a16:creationId xmlns:a16="http://schemas.microsoft.com/office/drawing/2014/main" id="{C89304FF-F465-430F-AB9B-3E83F3221D55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140396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INSPIRATION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600" b="1" i="1">
                <a:solidFill>
                  <a:srgbClr val="ED7D31"/>
                </a:solidFill>
              </a:endParaRPr>
            </a:p>
          </p:txBody>
        </p:sp>
        <p:sp>
          <p:nvSpPr>
            <p:cNvPr id="5" name="Espace réservé du texte 15">
              <a:extLst>
                <a:ext uri="{FF2B5EF4-FFF2-40B4-BE49-F238E27FC236}">
                  <a16:creationId xmlns:a16="http://schemas.microsoft.com/office/drawing/2014/main" id="{23E86B51-FA39-4CBD-AD4C-8049BC1B2F26}"/>
                </a:ext>
              </a:extLst>
            </p:cNvPr>
            <p:cNvSpPr txBox="1">
              <a:spLocks/>
            </p:cNvSpPr>
            <p:nvPr/>
          </p:nvSpPr>
          <p:spPr>
            <a:xfrm>
              <a:off x="1855434" y="2140396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COLLECTE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600" b="1" i="1">
                <a:solidFill>
                  <a:srgbClr val="ED7D31"/>
                </a:solidFill>
              </a:endParaRPr>
            </a:p>
          </p:txBody>
        </p:sp>
        <p:sp>
          <p:nvSpPr>
            <p:cNvPr id="6" name="Espace réservé du texte 15">
              <a:extLst>
                <a:ext uri="{FF2B5EF4-FFF2-40B4-BE49-F238E27FC236}">
                  <a16:creationId xmlns:a16="http://schemas.microsoft.com/office/drawing/2014/main" id="{DCEA1CF7-5098-45F5-9E5A-1A665AE76AA5}"/>
                </a:ext>
              </a:extLst>
            </p:cNvPr>
            <p:cNvSpPr txBox="1">
              <a:spLocks/>
            </p:cNvSpPr>
            <p:nvPr/>
          </p:nvSpPr>
          <p:spPr>
            <a:xfrm>
              <a:off x="3710868" y="2140396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INITIATION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600" b="1" i="1">
                <a:solidFill>
                  <a:srgbClr val="ED7D31"/>
                </a:solidFill>
              </a:endParaRPr>
            </a:p>
          </p:txBody>
        </p:sp>
        <p:sp>
          <p:nvSpPr>
            <p:cNvPr id="7" name="Espace réservé du texte 15">
              <a:extLst>
                <a:ext uri="{FF2B5EF4-FFF2-40B4-BE49-F238E27FC236}">
                  <a16:creationId xmlns:a16="http://schemas.microsoft.com/office/drawing/2014/main" id="{5F1F4080-42EC-4FC1-83FE-4D07E5D89749}"/>
                </a:ext>
              </a:extLst>
            </p:cNvPr>
            <p:cNvSpPr txBox="1">
              <a:spLocks/>
            </p:cNvSpPr>
            <p:nvPr/>
          </p:nvSpPr>
          <p:spPr>
            <a:xfrm>
              <a:off x="5566302" y="2140395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CHOC DE LA RÉALITÉ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600" b="1" i="1">
                <a:solidFill>
                  <a:srgbClr val="ED7D31"/>
                </a:solidFill>
              </a:endParaRPr>
            </a:p>
          </p:txBody>
        </p:sp>
        <p:sp>
          <p:nvSpPr>
            <p:cNvPr id="8" name="Espace réservé du texte 15">
              <a:extLst>
                <a:ext uri="{FF2B5EF4-FFF2-40B4-BE49-F238E27FC236}">
                  <a16:creationId xmlns:a16="http://schemas.microsoft.com/office/drawing/2014/main" id="{E57CB1DC-1737-4DED-8CD1-015F73A9E762}"/>
                </a:ext>
              </a:extLst>
            </p:cNvPr>
            <p:cNvSpPr txBox="1">
              <a:spLocks/>
            </p:cNvSpPr>
            <p:nvPr/>
          </p:nvSpPr>
          <p:spPr>
            <a:xfrm>
              <a:off x="7421736" y="2140394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CONFIRMATION DE RÉUSSITES</a:t>
              </a:r>
            </a:p>
          </p:txBody>
        </p:sp>
        <p:sp>
          <p:nvSpPr>
            <p:cNvPr id="9" name="Espace réservé du texte 15">
              <a:extLst>
                <a:ext uri="{FF2B5EF4-FFF2-40B4-BE49-F238E27FC236}">
                  <a16:creationId xmlns:a16="http://schemas.microsoft.com/office/drawing/2014/main" id="{29FC12E0-DC63-458D-84A8-5F7598EFD3A6}"/>
                </a:ext>
              </a:extLst>
            </p:cNvPr>
            <p:cNvSpPr txBox="1">
              <a:spLocks/>
            </p:cNvSpPr>
            <p:nvPr/>
          </p:nvSpPr>
          <p:spPr>
            <a:xfrm>
              <a:off x="9277170" y="2140394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EXPOSITION</a:t>
              </a:r>
            </a:p>
          </p:txBody>
        </p:sp>
        <p:sp>
          <p:nvSpPr>
            <p:cNvPr id="10" name="Espace réservé du texte 15">
              <a:extLst>
                <a:ext uri="{FF2B5EF4-FFF2-40B4-BE49-F238E27FC236}">
                  <a16:creationId xmlns:a16="http://schemas.microsoft.com/office/drawing/2014/main" id="{930D1EF3-800C-4412-94CD-8A6C1D2C9DCE}"/>
                </a:ext>
              </a:extLst>
            </p:cNvPr>
            <p:cNvSpPr txBox="1">
              <a:spLocks/>
            </p:cNvSpPr>
            <p:nvPr/>
          </p:nvSpPr>
          <p:spPr>
            <a:xfrm>
              <a:off x="11131859" y="2140394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FORTIFICATION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600" b="1" i="1">
                <a:solidFill>
                  <a:srgbClr val="ED7D31"/>
                </a:solidFill>
              </a:endParaRPr>
            </a:p>
          </p:txBody>
        </p:sp>
      </p:grpSp>
      <p:pic>
        <p:nvPicPr>
          <p:cNvPr id="13" name="Graphique 12" descr="Ampoule avec un remplissage uni">
            <a:extLst>
              <a:ext uri="{FF2B5EF4-FFF2-40B4-BE49-F238E27FC236}">
                <a16:creationId xmlns:a16="http://schemas.microsoft.com/office/drawing/2014/main" id="{D48B3737-D703-4918-8DD1-8221557E6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208" y="170788"/>
            <a:ext cx="914400" cy="914400"/>
          </a:xfrm>
          <a:prstGeom prst="rect">
            <a:avLst/>
          </a:prstGeom>
        </p:spPr>
      </p:pic>
      <p:pic>
        <p:nvPicPr>
          <p:cNvPr id="15" name="Graphique 14" descr="Seau et pelle avec un remplissage uni">
            <a:extLst>
              <a:ext uri="{FF2B5EF4-FFF2-40B4-BE49-F238E27FC236}">
                <a16:creationId xmlns:a16="http://schemas.microsoft.com/office/drawing/2014/main" id="{46829467-21FA-4B4E-BE9A-EAB8FA3E7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3855" y="170788"/>
            <a:ext cx="914400" cy="914400"/>
          </a:xfrm>
          <a:prstGeom prst="rect">
            <a:avLst/>
          </a:prstGeom>
        </p:spPr>
      </p:pic>
      <p:pic>
        <p:nvPicPr>
          <p:cNvPr id="17" name="Graphique 16" descr="Tubes à essai avec un remplissage uni">
            <a:extLst>
              <a:ext uri="{FF2B5EF4-FFF2-40B4-BE49-F238E27FC236}">
                <a16:creationId xmlns:a16="http://schemas.microsoft.com/office/drawing/2014/main" id="{1F9FDC87-CE72-456E-B0B7-5FDFF30853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8543" y="170788"/>
            <a:ext cx="914400" cy="914400"/>
          </a:xfrm>
          <a:prstGeom prst="rect">
            <a:avLst/>
          </a:prstGeom>
        </p:spPr>
      </p:pic>
      <p:pic>
        <p:nvPicPr>
          <p:cNvPr id="19" name="Graphique 18" descr="Explosion avec un remplissage uni">
            <a:extLst>
              <a:ext uri="{FF2B5EF4-FFF2-40B4-BE49-F238E27FC236}">
                <a16:creationId xmlns:a16="http://schemas.microsoft.com/office/drawing/2014/main" id="{07D3CFFC-A08F-48DF-92E1-298FC22896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170788"/>
            <a:ext cx="914400" cy="914400"/>
          </a:xfrm>
          <a:prstGeom prst="rect">
            <a:avLst/>
          </a:prstGeom>
        </p:spPr>
      </p:pic>
      <p:pic>
        <p:nvPicPr>
          <p:cNvPr id="21" name="Graphique 20" descr="Trophée avec un remplissage uni">
            <a:extLst>
              <a:ext uri="{FF2B5EF4-FFF2-40B4-BE49-F238E27FC236}">
                <a16:creationId xmlns:a16="http://schemas.microsoft.com/office/drawing/2014/main" id="{6AB28851-209C-4763-9114-2EBE084DA8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79057" y="170788"/>
            <a:ext cx="914400" cy="914400"/>
          </a:xfrm>
          <a:prstGeom prst="rect">
            <a:avLst/>
          </a:prstGeom>
        </p:spPr>
      </p:pic>
      <p:pic>
        <p:nvPicPr>
          <p:cNvPr id="23" name="Graphique 22" descr="Assiette couverte avec un remplissage uni">
            <a:extLst>
              <a:ext uri="{FF2B5EF4-FFF2-40B4-BE49-F238E27FC236}">
                <a16:creationId xmlns:a16="http://schemas.microsoft.com/office/drawing/2014/main" id="{8DA0FBC4-2DE3-44A1-8FCC-F02BB199D6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13745" y="170788"/>
            <a:ext cx="914400" cy="914400"/>
          </a:xfrm>
          <a:prstGeom prst="rect">
            <a:avLst/>
          </a:prstGeom>
        </p:spPr>
      </p:pic>
      <p:pic>
        <p:nvPicPr>
          <p:cNvPr id="25" name="Graphique 24" descr="Scène de château avec un remplissage uni">
            <a:extLst>
              <a:ext uri="{FF2B5EF4-FFF2-40B4-BE49-F238E27FC236}">
                <a16:creationId xmlns:a16="http://schemas.microsoft.com/office/drawing/2014/main" id="{42BAF03C-9B45-4E5C-B521-1310063139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48433" y="170788"/>
            <a:ext cx="914400" cy="914400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A914E336-A3C4-486A-A697-DC24DC5762A7}"/>
              </a:ext>
            </a:extLst>
          </p:cNvPr>
          <p:cNvGrpSpPr/>
          <p:nvPr/>
        </p:nvGrpSpPr>
        <p:grpSpPr>
          <a:xfrm>
            <a:off x="227860" y="1723500"/>
            <a:ext cx="11887200" cy="399056"/>
            <a:chOff x="0" y="2140394"/>
            <a:chExt cx="12854128" cy="4544491"/>
          </a:xfrm>
          <a:solidFill>
            <a:srgbClr val="ED7D31"/>
          </a:solidFill>
        </p:grpSpPr>
        <p:sp>
          <p:nvSpPr>
            <p:cNvPr id="22" name="Espace réservé du texte 15">
              <a:extLst>
                <a:ext uri="{FF2B5EF4-FFF2-40B4-BE49-F238E27FC236}">
                  <a16:creationId xmlns:a16="http://schemas.microsoft.com/office/drawing/2014/main" id="{A5D64196-86DF-4215-A8F0-03A9E88C26E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140396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ENVIE</a:t>
              </a:r>
            </a:p>
          </p:txBody>
        </p:sp>
        <p:sp>
          <p:nvSpPr>
            <p:cNvPr id="24" name="Espace réservé du texte 15">
              <a:extLst>
                <a:ext uri="{FF2B5EF4-FFF2-40B4-BE49-F238E27FC236}">
                  <a16:creationId xmlns:a16="http://schemas.microsoft.com/office/drawing/2014/main" id="{D1105A2F-1363-497A-8091-FE91192A674B}"/>
                </a:ext>
              </a:extLst>
            </p:cNvPr>
            <p:cNvSpPr txBox="1">
              <a:spLocks/>
            </p:cNvSpPr>
            <p:nvPr/>
          </p:nvSpPr>
          <p:spPr>
            <a:xfrm>
              <a:off x="1855434" y="2140396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IMPLICATION</a:t>
              </a:r>
            </a:p>
          </p:txBody>
        </p:sp>
        <p:sp>
          <p:nvSpPr>
            <p:cNvPr id="26" name="Espace réservé du texte 15">
              <a:extLst>
                <a:ext uri="{FF2B5EF4-FFF2-40B4-BE49-F238E27FC236}">
                  <a16:creationId xmlns:a16="http://schemas.microsoft.com/office/drawing/2014/main" id="{A6B1BCC0-AE67-4956-9A0B-E7D2A8C1362C}"/>
                </a:ext>
              </a:extLst>
            </p:cNvPr>
            <p:cNvSpPr txBox="1">
              <a:spLocks/>
            </p:cNvSpPr>
            <p:nvPr/>
          </p:nvSpPr>
          <p:spPr>
            <a:xfrm>
              <a:off x="3689003" y="2140394"/>
              <a:ext cx="1744135" cy="4544491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EXPÉRIMENTATIONS</a:t>
              </a:r>
            </a:p>
          </p:txBody>
        </p:sp>
        <p:sp>
          <p:nvSpPr>
            <p:cNvPr id="27" name="Espace réservé du texte 15">
              <a:extLst>
                <a:ext uri="{FF2B5EF4-FFF2-40B4-BE49-F238E27FC236}">
                  <a16:creationId xmlns:a16="http://schemas.microsoft.com/office/drawing/2014/main" id="{1F0BF35A-30EA-4B41-A4BB-88CBB8E1588E}"/>
                </a:ext>
              </a:extLst>
            </p:cNvPr>
            <p:cNvSpPr txBox="1">
              <a:spLocks/>
            </p:cNvSpPr>
            <p:nvPr/>
          </p:nvSpPr>
          <p:spPr>
            <a:xfrm>
              <a:off x="5566302" y="2140395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MOYENS DE RESILIENCE</a:t>
              </a:r>
            </a:p>
          </p:txBody>
        </p:sp>
        <p:sp>
          <p:nvSpPr>
            <p:cNvPr id="28" name="Espace réservé du texte 15">
              <a:extLst>
                <a:ext uri="{FF2B5EF4-FFF2-40B4-BE49-F238E27FC236}">
                  <a16:creationId xmlns:a16="http://schemas.microsoft.com/office/drawing/2014/main" id="{B2AA03C5-0F19-4A23-A50B-66B67F633572}"/>
                </a:ext>
              </a:extLst>
            </p:cNvPr>
            <p:cNvSpPr txBox="1">
              <a:spLocks/>
            </p:cNvSpPr>
            <p:nvPr/>
          </p:nvSpPr>
          <p:spPr>
            <a:xfrm>
              <a:off x="7421736" y="2140394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OPTIMISATION</a:t>
              </a:r>
            </a:p>
          </p:txBody>
        </p:sp>
        <p:sp>
          <p:nvSpPr>
            <p:cNvPr id="29" name="Espace réservé du texte 15">
              <a:extLst>
                <a:ext uri="{FF2B5EF4-FFF2-40B4-BE49-F238E27FC236}">
                  <a16:creationId xmlns:a16="http://schemas.microsoft.com/office/drawing/2014/main" id="{4D6E42A1-A3DA-4C82-865A-0C24592CC248}"/>
                </a:ext>
              </a:extLst>
            </p:cNvPr>
            <p:cNvSpPr txBox="1">
              <a:spLocks/>
            </p:cNvSpPr>
            <p:nvPr/>
          </p:nvSpPr>
          <p:spPr>
            <a:xfrm>
              <a:off x="9277170" y="2140394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SERVICES VERS L’EXTÉRIEUR</a:t>
              </a:r>
            </a:p>
          </p:txBody>
        </p:sp>
        <p:sp>
          <p:nvSpPr>
            <p:cNvPr id="30" name="Espace réservé du texte 15">
              <a:extLst>
                <a:ext uri="{FF2B5EF4-FFF2-40B4-BE49-F238E27FC236}">
                  <a16:creationId xmlns:a16="http://schemas.microsoft.com/office/drawing/2014/main" id="{ACAC137F-E763-4360-8D6F-DA03B0162A45}"/>
                </a:ext>
              </a:extLst>
            </p:cNvPr>
            <p:cNvSpPr txBox="1">
              <a:spLocks/>
            </p:cNvSpPr>
            <p:nvPr/>
          </p:nvSpPr>
          <p:spPr>
            <a:xfrm>
              <a:off x="11131859" y="2140394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OFFICIALISATION</a:t>
              </a: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FCAF66E5-09D5-4FDA-9885-A9E47F178E3A}"/>
              </a:ext>
            </a:extLst>
          </p:cNvPr>
          <p:cNvSpPr txBox="1"/>
          <p:nvPr/>
        </p:nvSpPr>
        <p:spPr>
          <a:xfrm>
            <a:off x="151337" y="2211334"/>
            <a:ext cx="146414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📅Meetup externes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✨</a:t>
            </a:r>
            <a:r>
              <a:rPr lang="fr-FR" sz="1100" err="1"/>
              <a:t>Success</a:t>
            </a:r>
            <a:r>
              <a:rPr lang="fr-FR" sz="1100"/>
              <a:t> stories extrêmes et lointaines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🔮Veille et prospective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🗣️</a:t>
            </a:r>
            <a:r>
              <a:rPr lang="fr-FR" sz="1100" err="1"/>
              <a:t>Talks</a:t>
            </a:r>
            <a:r>
              <a:rPr lang="fr-FR" sz="1100"/>
              <a:t> Inspirants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🌍Vue globale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🎲Serious Games de découverte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095B946-9B24-44B5-AAD6-A3592CFFD5A0}"/>
              </a:ext>
            </a:extLst>
          </p:cNvPr>
          <p:cNvSpPr txBox="1"/>
          <p:nvPr/>
        </p:nvSpPr>
        <p:spPr>
          <a:xfrm>
            <a:off x="1888984" y="2211334"/>
            <a:ext cx="146414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❓Ateliers « </a:t>
            </a:r>
            <a:r>
              <a:rPr lang="fr-FR" sz="1100" err="1"/>
              <a:t>What’s</a:t>
            </a:r>
            <a:r>
              <a:rPr lang="fr-FR" sz="1100"/>
              <a:t> In It For Me ? »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👍</a:t>
            </a:r>
            <a:r>
              <a:rPr lang="fr-FR" sz="1100" err="1"/>
              <a:t>Success</a:t>
            </a:r>
            <a:r>
              <a:rPr lang="fr-FR" sz="1100"/>
              <a:t> stories plus proches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😱 Collecte des craintes et 🤩opportunités d’usages / SWOT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🤝Ateliers connaissance mutuelle des membres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92D7260-D611-4368-A5D5-83CC9E1EDF53}"/>
              </a:ext>
            </a:extLst>
          </p:cNvPr>
          <p:cNvSpPr txBox="1"/>
          <p:nvPr/>
        </p:nvSpPr>
        <p:spPr>
          <a:xfrm>
            <a:off x="3671762" y="2211334"/>
            <a:ext cx="14641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🔧Tutos / Dojos basiques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📄 Documentation basiques/FAQ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📣 Aide à la promotion et au lancement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🕵️‍♀️ Premiers </a:t>
            </a:r>
            <a:r>
              <a:rPr lang="fr-FR" sz="1100" err="1"/>
              <a:t>shadowings</a:t>
            </a:r>
            <a:endParaRPr lang="fr-FR" sz="1100"/>
          </a:p>
          <a:p>
            <a:pPr algn="ctr"/>
            <a:endParaRPr lang="fr-FR" sz="1100"/>
          </a:p>
          <a:p>
            <a:pPr algn="ctr"/>
            <a:r>
              <a:rPr lang="fr-FR" sz="1100"/>
              <a:t>▶️ Invitation à la mise en application en situation réelle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958ECD8-2419-41F7-BB92-7FD9A7F73AC4}"/>
              </a:ext>
            </a:extLst>
          </p:cNvPr>
          <p:cNvSpPr txBox="1"/>
          <p:nvPr/>
        </p:nvSpPr>
        <p:spPr>
          <a:xfrm>
            <a:off x="5389106" y="2211333"/>
            <a:ext cx="1464141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🛠️ Dojos et pratiques avancées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💞 Groupes d’intervision / entraide spécifique / soutien moral /</a:t>
            </a:r>
          </a:p>
          <a:p>
            <a:pPr algn="ctr"/>
            <a:r>
              <a:rPr lang="fr-FR" sz="1100"/>
              <a:t>sous groupes / Revues entre pairs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🍺 Moments pour relâcher la pression ensemble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➕ ➖ Tables d’avantages et inconvénients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62AA3FE-CBCB-41EE-9537-3356978FE122}"/>
              </a:ext>
            </a:extLst>
          </p:cNvPr>
          <p:cNvSpPr txBox="1"/>
          <p:nvPr/>
        </p:nvSpPr>
        <p:spPr>
          <a:xfrm>
            <a:off x="7126753" y="2211333"/>
            <a:ext cx="146414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⚖️ Définition des normes et règles locales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➡️ ⬅️ Identification des synergies, des ressources et documentations à mettre en commun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✔️ Clarification des best practices, des cas d’usages typiques (attention biais du survivant)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D1DA766-A20D-492E-B98F-88095E5AFC7C}"/>
              </a:ext>
            </a:extLst>
          </p:cNvPr>
          <p:cNvSpPr txBox="1"/>
          <p:nvPr/>
        </p:nvSpPr>
        <p:spPr>
          <a:xfrm>
            <a:off x="8864400" y="2211333"/>
            <a:ext cx="14641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🎅 Construction d’une offre de service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🎓 Définition de parcours de formation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🛫 Transmission au-delà de la communauté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📜 Mise en place de certification locales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⭐Exposition et promotion de la documentation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116CA5B-EC93-4FBD-9B01-C3E598E6EE7D}"/>
              </a:ext>
            </a:extLst>
          </p:cNvPr>
          <p:cNvSpPr txBox="1"/>
          <p:nvPr/>
        </p:nvSpPr>
        <p:spPr>
          <a:xfrm>
            <a:off x="10527264" y="2211333"/>
            <a:ext cx="146414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🏠 Officialisation des équipes et des tâches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😎Mise à jour des fiches de poste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👓 Intervention dans les processus de recrutement</a:t>
            </a:r>
          </a:p>
          <a:p>
            <a:pPr algn="ctr"/>
            <a:endParaRPr lang="fr-FR" sz="1100"/>
          </a:p>
          <a:p>
            <a:pPr algn="ctr"/>
            <a:r>
              <a:rPr lang="fr-FR" sz="1100"/>
              <a:t>🌍 Expansion des normes locales à d’autres domaines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D6CD7271-24C1-4241-A872-1D93E1E371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01" y="6458944"/>
            <a:ext cx="413656" cy="399056"/>
          </a:xfrm>
          <a:prstGeom prst="rect">
            <a:avLst/>
          </a:prstGeom>
        </p:spPr>
      </p:pic>
      <p:pic>
        <p:nvPicPr>
          <p:cNvPr id="18" name="Graphique 17" descr="Un astronaute avec un remplissage uni">
            <a:extLst>
              <a:ext uri="{FF2B5EF4-FFF2-40B4-BE49-F238E27FC236}">
                <a16:creationId xmlns:a16="http://schemas.microsoft.com/office/drawing/2014/main" id="{D7D09AE2-4623-442D-9C76-E24C4BAF040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6208" y="5199225"/>
            <a:ext cx="914400" cy="914400"/>
          </a:xfrm>
          <a:prstGeom prst="rect">
            <a:avLst/>
          </a:prstGeom>
        </p:spPr>
      </p:pic>
      <p:pic>
        <p:nvPicPr>
          <p:cNvPr id="39" name="Graphique 38" descr="Homme pilote avec un remplissage uni">
            <a:extLst>
              <a:ext uri="{FF2B5EF4-FFF2-40B4-BE49-F238E27FC236}">
                <a16:creationId xmlns:a16="http://schemas.microsoft.com/office/drawing/2014/main" id="{564CC2AE-7031-4D1B-B63E-497C683477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802134" y="5226834"/>
            <a:ext cx="914400" cy="914400"/>
          </a:xfrm>
          <a:prstGeom prst="rect">
            <a:avLst/>
          </a:prstGeom>
        </p:spPr>
      </p:pic>
      <p:pic>
        <p:nvPicPr>
          <p:cNvPr id="41" name="Graphique 40" descr="Homme électricien avec un remplissage uni">
            <a:extLst>
              <a:ext uri="{FF2B5EF4-FFF2-40B4-BE49-F238E27FC236}">
                <a16:creationId xmlns:a16="http://schemas.microsoft.com/office/drawing/2014/main" id="{8029D830-EE71-47F7-B7E4-4437CE7C8F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663976" y="5199225"/>
            <a:ext cx="914400" cy="914400"/>
          </a:xfrm>
          <a:prstGeom prst="rect">
            <a:avLst/>
          </a:prstGeom>
        </p:spPr>
      </p:pic>
      <p:pic>
        <p:nvPicPr>
          <p:cNvPr id="43" name="Graphique 42" descr="Homme scientifique avec un remplissage uni">
            <a:extLst>
              <a:ext uri="{FF2B5EF4-FFF2-40B4-BE49-F238E27FC236}">
                <a16:creationId xmlns:a16="http://schemas.microsoft.com/office/drawing/2014/main" id="{B103AD06-F3B3-479A-B9CC-2D835102635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898543" y="5199225"/>
            <a:ext cx="914400" cy="914400"/>
          </a:xfrm>
          <a:prstGeom prst="rect">
            <a:avLst/>
          </a:prstGeom>
        </p:spPr>
      </p:pic>
      <p:pic>
        <p:nvPicPr>
          <p:cNvPr id="45" name="Graphique 44" descr="Employé de bureau avec un remplissage uni">
            <a:extLst>
              <a:ext uri="{FF2B5EF4-FFF2-40B4-BE49-F238E27FC236}">
                <a16:creationId xmlns:a16="http://schemas.microsoft.com/office/drawing/2014/main" id="{71D8C067-B26D-4E2B-B904-90C4439DEB9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146329" y="5199225"/>
            <a:ext cx="914400" cy="914400"/>
          </a:xfrm>
          <a:prstGeom prst="rect">
            <a:avLst/>
          </a:prstGeom>
        </p:spPr>
      </p:pic>
      <p:pic>
        <p:nvPicPr>
          <p:cNvPr id="47" name="Graphique 46" descr="Homme détective avec un remplissage uni">
            <a:extLst>
              <a:ext uri="{FF2B5EF4-FFF2-40B4-BE49-F238E27FC236}">
                <a16:creationId xmlns:a16="http://schemas.microsoft.com/office/drawing/2014/main" id="{DE3ED0B9-CB83-4D44-99D9-75553F0B72D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133110" y="5199225"/>
            <a:ext cx="914400" cy="914400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87544D84-B04B-445B-8E20-2D2FC9D4C3F0}"/>
              </a:ext>
            </a:extLst>
          </p:cNvPr>
          <p:cNvSpPr txBox="1"/>
          <p:nvPr/>
        </p:nvSpPr>
        <p:spPr>
          <a:xfrm>
            <a:off x="213802" y="6070092"/>
            <a:ext cx="12326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b="1" i="1"/>
              <a:t>AMBASSADEURS VISIONNAIRES 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b="1" i="1"/>
              <a:t>&amp; « PRÊCHEURS»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E2D85FB-0FD6-4FDB-A123-25ACBED79373}"/>
              </a:ext>
            </a:extLst>
          </p:cNvPr>
          <p:cNvSpPr txBox="1"/>
          <p:nvPr/>
        </p:nvSpPr>
        <p:spPr>
          <a:xfrm>
            <a:off x="1941268" y="6074643"/>
            <a:ext cx="123267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b="1" i="1"/>
              <a:t>AMBASSADEURS DÉTECTIVES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2A4D6F8-D919-4193-A708-786B7AF3B59C}"/>
              </a:ext>
            </a:extLst>
          </p:cNvPr>
          <p:cNvSpPr txBox="1"/>
          <p:nvPr/>
        </p:nvSpPr>
        <p:spPr>
          <a:xfrm>
            <a:off x="3734145" y="6110535"/>
            <a:ext cx="123267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b="1" i="1"/>
              <a:t>AMBASSADEURS PROFESSEURS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0134128-C108-40DC-99E1-D37DD8463FD4}"/>
              </a:ext>
            </a:extLst>
          </p:cNvPr>
          <p:cNvSpPr txBox="1"/>
          <p:nvPr/>
        </p:nvSpPr>
        <p:spPr>
          <a:xfrm>
            <a:off x="5479663" y="6110535"/>
            <a:ext cx="123267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b="1" i="1"/>
              <a:t>AMBASSADEURS SUPPORT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1DFBDD7-4316-4C5F-B574-2355030A2914}"/>
              </a:ext>
            </a:extLst>
          </p:cNvPr>
          <p:cNvSpPr txBox="1"/>
          <p:nvPr/>
        </p:nvSpPr>
        <p:spPr>
          <a:xfrm>
            <a:off x="8916562" y="6074643"/>
            <a:ext cx="13739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b="1" i="1"/>
              <a:t>AMBASSADEURS « COMMERCIAUX »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CD69821A-35E8-4092-9847-0146B6A69700}"/>
              </a:ext>
            </a:extLst>
          </p:cNvPr>
          <p:cNvSpPr txBox="1"/>
          <p:nvPr/>
        </p:nvSpPr>
        <p:spPr>
          <a:xfrm>
            <a:off x="7142146" y="6081668"/>
            <a:ext cx="13739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b="1" i="1"/>
              <a:t>AMBASSADEURS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b="1" i="1"/>
              <a:t>AUDITEURS</a:t>
            </a:r>
          </a:p>
        </p:txBody>
      </p:sp>
      <p:pic>
        <p:nvPicPr>
          <p:cNvPr id="56" name="Graphique 55" descr="Programmeur avec un remplissage uni">
            <a:extLst>
              <a:ext uri="{FF2B5EF4-FFF2-40B4-BE49-F238E27FC236}">
                <a16:creationId xmlns:a16="http://schemas.microsoft.com/office/drawing/2014/main" id="{DA3DEA15-4C44-407A-B0CE-C5BDB16CAF8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401623" y="5181377"/>
            <a:ext cx="914400" cy="914400"/>
          </a:xfrm>
          <a:prstGeom prst="rect">
            <a:avLst/>
          </a:prstGeom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id="{CBAE39F2-9031-4238-B589-CF2EFF38FAA0}"/>
              </a:ext>
            </a:extLst>
          </p:cNvPr>
          <p:cNvSpPr txBox="1"/>
          <p:nvPr/>
        </p:nvSpPr>
        <p:spPr>
          <a:xfrm>
            <a:off x="10618666" y="6082132"/>
            <a:ext cx="13739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b="1" i="1"/>
              <a:t>AMBASSADEURS DIPLOMATES</a:t>
            </a:r>
          </a:p>
        </p:txBody>
      </p:sp>
      <p:sp>
        <p:nvSpPr>
          <p:cNvPr id="58" name="Espace réservé du texte 15">
            <a:extLst>
              <a:ext uri="{FF2B5EF4-FFF2-40B4-BE49-F238E27FC236}">
                <a16:creationId xmlns:a16="http://schemas.microsoft.com/office/drawing/2014/main" id="{EFF509E3-4E27-4F01-A2FC-3221630C0D7B}"/>
              </a:ext>
            </a:extLst>
          </p:cNvPr>
          <p:cNvSpPr txBox="1">
            <a:spLocks/>
          </p:cNvSpPr>
          <p:nvPr/>
        </p:nvSpPr>
        <p:spPr>
          <a:xfrm>
            <a:off x="25176" y="-707457"/>
            <a:ext cx="12192000" cy="719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b="1" i="1"/>
              <a:t>#OSG </a:t>
            </a:r>
            <a:r>
              <a:rPr lang="fr-FR" sz="4400" b="1" i="1">
                <a:solidFill>
                  <a:srgbClr val="ED7D31"/>
                </a:solidFill>
              </a:rPr>
              <a:t>Change</a:t>
            </a:r>
            <a:r>
              <a:rPr lang="fr-FR" sz="4400" b="1" i="1"/>
              <a:t> </a:t>
            </a:r>
            <a:r>
              <a:rPr lang="fr-FR" sz="4400" b="1" i="1">
                <a:solidFill>
                  <a:srgbClr val="0683AA"/>
                </a:solidFill>
              </a:rPr>
              <a:t>Community</a:t>
            </a:r>
            <a:r>
              <a:rPr lang="fr-FR" sz="4400" b="1" i="1"/>
              <a:t> Cycle </a:t>
            </a:r>
            <a:r>
              <a:rPr lang="fr-FR" sz="4400" b="1" i="1">
                <a:solidFill>
                  <a:srgbClr val="0683AA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94090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49A48C6-402B-4648-B201-CBA371111691}"/>
              </a:ext>
            </a:extLst>
          </p:cNvPr>
          <p:cNvGrpSpPr/>
          <p:nvPr/>
        </p:nvGrpSpPr>
        <p:grpSpPr>
          <a:xfrm>
            <a:off x="76940" y="2480410"/>
            <a:ext cx="12038120" cy="495587"/>
            <a:chOff x="0" y="2140394"/>
            <a:chExt cx="12854128" cy="4544491"/>
          </a:xfrm>
        </p:grpSpPr>
        <p:sp>
          <p:nvSpPr>
            <p:cNvPr id="4" name="Espace réservé du texte 15">
              <a:extLst>
                <a:ext uri="{FF2B5EF4-FFF2-40B4-BE49-F238E27FC236}">
                  <a16:creationId xmlns:a16="http://schemas.microsoft.com/office/drawing/2014/main" id="{C89304FF-F465-430F-AB9B-3E83F3221D55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140396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INSPIRATION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600" b="1" i="1">
                <a:solidFill>
                  <a:srgbClr val="ED7D31"/>
                </a:solidFill>
              </a:endParaRPr>
            </a:p>
          </p:txBody>
        </p:sp>
        <p:sp>
          <p:nvSpPr>
            <p:cNvPr id="5" name="Espace réservé du texte 15">
              <a:extLst>
                <a:ext uri="{FF2B5EF4-FFF2-40B4-BE49-F238E27FC236}">
                  <a16:creationId xmlns:a16="http://schemas.microsoft.com/office/drawing/2014/main" id="{23E86B51-FA39-4CBD-AD4C-8049BC1B2F26}"/>
                </a:ext>
              </a:extLst>
            </p:cNvPr>
            <p:cNvSpPr txBox="1">
              <a:spLocks/>
            </p:cNvSpPr>
            <p:nvPr/>
          </p:nvSpPr>
          <p:spPr>
            <a:xfrm>
              <a:off x="1855434" y="2140396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COLLECTE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600" b="1" i="1">
                <a:solidFill>
                  <a:srgbClr val="ED7D31"/>
                </a:solidFill>
              </a:endParaRPr>
            </a:p>
          </p:txBody>
        </p:sp>
        <p:sp>
          <p:nvSpPr>
            <p:cNvPr id="6" name="Espace réservé du texte 15">
              <a:extLst>
                <a:ext uri="{FF2B5EF4-FFF2-40B4-BE49-F238E27FC236}">
                  <a16:creationId xmlns:a16="http://schemas.microsoft.com/office/drawing/2014/main" id="{DCEA1CF7-5098-45F5-9E5A-1A665AE76AA5}"/>
                </a:ext>
              </a:extLst>
            </p:cNvPr>
            <p:cNvSpPr txBox="1">
              <a:spLocks/>
            </p:cNvSpPr>
            <p:nvPr/>
          </p:nvSpPr>
          <p:spPr>
            <a:xfrm>
              <a:off x="3710868" y="2140396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INITIATION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600" b="1" i="1">
                <a:solidFill>
                  <a:srgbClr val="ED7D31"/>
                </a:solidFill>
              </a:endParaRPr>
            </a:p>
          </p:txBody>
        </p:sp>
        <p:sp>
          <p:nvSpPr>
            <p:cNvPr id="7" name="Espace réservé du texte 15">
              <a:extLst>
                <a:ext uri="{FF2B5EF4-FFF2-40B4-BE49-F238E27FC236}">
                  <a16:creationId xmlns:a16="http://schemas.microsoft.com/office/drawing/2014/main" id="{5F1F4080-42EC-4FC1-83FE-4D07E5D89749}"/>
                </a:ext>
              </a:extLst>
            </p:cNvPr>
            <p:cNvSpPr txBox="1">
              <a:spLocks/>
            </p:cNvSpPr>
            <p:nvPr/>
          </p:nvSpPr>
          <p:spPr>
            <a:xfrm>
              <a:off x="5566302" y="2140395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CHOC DE LA RÉALITÉ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600" b="1" i="1">
                <a:solidFill>
                  <a:srgbClr val="ED7D31"/>
                </a:solidFill>
              </a:endParaRPr>
            </a:p>
          </p:txBody>
        </p:sp>
        <p:sp>
          <p:nvSpPr>
            <p:cNvPr id="8" name="Espace réservé du texte 15">
              <a:extLst>
                <a:ext uri="{FF2B5EF4-FFF2-40B4-BE49-F238E27FC236}">
                  <a16:creationId xmlns:a16="http://schemas.microsoft.com/office/drawing/2014/main" id="{E57CB1DC-1737-4DED-8CD1-015F73A9E762}"/>
                </a:ext>
              </a:extLst>
            </p:cNvPr>
            <p:cNvSpPr txBox="1">
              <a:spLocks/>
            </p:cNvSpPr>
            <p:nvPr/>
          </p:nvSpPr>
          <p:spPr>
            <a:xfrm>
              <a:off x="7421736" y="2140394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CONFIRMATION DE RÉUSSITES</a:t>
              </a:r>
            </a:p>
          </p:txBody>
        </p:sp>
        <p:sp>
          <p:nvSpPr>
            <p:cNvPr id="9" name="Espace réservé du texte 15">
              <a:extLst>
                <a:ext uri="{FF2B5EF4-FFF2-40B4-BE49-F238E27FC236}">
                  <a16:creationId xmlns:a16="http://schemas.microsoft.com/office/drawing/2014/main" id="{29FC12E0-DC63-458D-84A8-5F7598EFD3A6}"/>
                </a:ext>
              </a:extLst>
            </p:cNvPr>
            <p:cNvSpPr txBox="1">
              <a:spLocks/>
            </p:cNvSpPr>
            <p:nvPr/>
          </p:nvSpPr>
          <p:spPr>
            <a:xfrm>
              <a:off x="9277170" y="2140394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EXPOSITION</a:t>
              </a:r>
            </a:p>
          </p:txBody>
        </p:sp>
        <p:sp>
          <p:nvSpPr>
            <p:cNvPr id="10" name="Espace réservé du texte 15">
              <a:extLst>
                <a:ext uri="{FF2B5EF4-FFF2-40B4-BE49-F238E27FC236}">
                  <a16:creationId xmlns:a16="http://schemas.microsoft.com/office/drawing/2014/main" id="{930D1EF3-800C-4412-94CD-8A6C1D2C9DCE}"/>
                </a:ext>
              </a:extLst>
            </p:cNvPr>
            <p:cNvSpPr txBox="1">
              <a:spLocks/>
            </p:cNvSpPr>
            <p:nvPr/>
          </p:nvSpPr>
          <p:spPr>
            <a:xfrm>
              <a:off x="11131859" y="2140394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FORTIFICATION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600" b="1" i="1">
                <a:solidFill>
                  <a:srgbClr val="ED7D31"/>
                </a:solidFill>
              </a:endParaRPr>
            </a:p>
          </p:txBody>
        </p:sp>
      </p:grpSp>
      <p:pic>
        <p:nvPicPr>
          <p:cNvPr id="13" name="Graphique 12" descr="Ampoule avec un remplissage uni">
            <a:extLst>
              <a:ext uri="{FF2B5EF4-FFF2-40B4-BE49-F238E27FC236}">
                <a16:creationId xmlns:a16="http://schemas.microsoft.com/office/drawing/2014/main" id="{D48B3737-D703-4918-8DD1-8221557E6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208" y="1477232"/>
            <a:ext cx="914400" cy="914400"/>
          </a:xfrm>
          <a:prstGeom prst="rect">
            <a:avLst/>
          </a:prstGeom>
        </p:spPr>
      </p:pic>
      <p:pic>
        <p:nvPicPr>
          <p:cNvPr id="15" name="Graphique 14" descr="Seau et pelle avec un remplissage uni">
            <a:extLst>
              <a:ext uri="{FF2B5EF4-FFF2-40B4-BE49-F238E27FC236}">
                <a16:creationId xmlns:a16="http://schemas.microsoft.com/office/drawing/2014/main" id="{46829467-21FA-4B4E-BE9A-EAB8FA3E7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3855" y="1477232"/>
            <a:ext cx="914400" cy="914400"/>
          </a:xfrm>
          <a:prstGeom prst="rect">
            <a:avLst/>
          </a:prstGeom>
        </p:spPr>
      </p:pic>
      <p:pic>
        <p:nvPicPr>
          <p:cNvPr id="17" name="Graphique 16" descr="Tubes à essai avec un remplissage uni">
            <a:extLst>
              <a:ext uri="{FF2B5EF4-FFF2-40B4-BE49-F238E27FC236}">
                <a16:creationId xmlns:a16="http://schemas.microsoft.com/office/drawing/2014/main" id="{1F9FDC87-CE72-456E-B0B7-5FDFF30853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8543" y="1477232"/>
            <a:ext cx="914400" cy="914400"/>
          </a:xfrm>
          <a:prstGeom prst="rect">
            <a:avLst/>
          </a:prstGeom>
        </p:spPr>
      </p:pic>
      <p:pic>
        <p:nvPicPr>
          <p:cNvPr id="19" name="Graphique 18" descr="Explosion avec un remplissage uni">
            <a:extLst>
              <a:ext uri="{FF2B5EF4-FFF2-40B4-BE49-F238E27FC236}">
                <a16:creationId xmlns:a16="http://schemas.microsoft.com/office/drawing/2014/main" id="{07D3CFFC-A08F-48DF-92E1-298FC22896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1477232"/>
            <a:ext cx="914400" cy="914400"/>
          </a:xfrm>
          <a:prstGeom prst="rect">
            <a:avLst/>
          </a:prstGeom>
        </p:spPr>
      </p:pic>
      <p:pic>
        <p:nvPicPr>
          <p:cNvPr id="21" name="Graphique 20" descr="Trophée avec un remplissage uni">
            <a:extLst>
              <a:ext uri="{FF2B5EF4-FFF2-40B4-BE49-F238E27FC236}">
                <a16:creationId xmlns:a16="http://schemas.microsoft.com/office/drawing/2014/main" id="{6AB28851-209C-4763-9114-2EBE084DA8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79057" y="1477232"/>
            <a:ext cx="914400" cy="914400"/>
          </a:xfrm>
          <a:prstGeom prst="rect">
            <a:avLst/>
          </a:prstGeom>
        </p:spPr>
      </p:pic>
      <p:pic>
        <p:nvPicPr>
          <p:cNvPr id="23" name="Graphique 22" descr="Assiette couverte avec un remplissage uni">
            <a:extLst>
              <a:ext uri="{FF2B5EF4-FFF2-40B4-BE49-F238E27FC236}">
                <a16:creationId xmlns:a16="http://schemas.microsoft.com/office/drawing/2014/main" id="{8DA0FBC4-2DE3-44A1-8FCC-F02BB199D6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13745" y="1477232"/>
            <a:ext cx="914400" cy="914400"/>
          </a:xfrm>
          <a:prstGeom prst="rect">
            <a:avLst/>
          </a:prstGeom>
        </p:spPr>
      </p:pic>
      <p:pic>
        <p:nvPicPr>
          <p:cNvPr id="25" name="Graphique 24" descr="Scène de château avec un remplissage uni">
            <a:extLst>
              <a:ext uri="{FF2B5EF4-FFF2-40B4-BE49-F238E27FC236}">
                <a16:creationId xmlns:a16="http://schemas.microsoft.com/office/drawing/2014/main" id="{42BAF03C-9B45-4E5C-B521-1310063139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48433" y="1477232"/>
            <a:ext cx="914400" cy="914400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A914E336-A3C4-486A-A697-DC24DC5762A7}"/>
              </a:ext>
            </a:extLst>
          </p:cNvPr>
          <p:cNvGrpSpPr/>
          <p:nvPr/>
        </p:nvGrpSpPr>
        <p:grpSpPr>
          <a:xfrm>
            <a:off x="227860" y="3029944"/>
            <a:ext cx="11887200" cy="399056"/>
            <a:chOff x="0" y="2140394"/>
            <a:chExt cx="12854128" cy="4544491"/>
          </a:xfrm>
          <a:solidFill>
            <a:srgbClr val="ED7D31"/>
          </a:solidFill>
        </p:grpSpPr>
        <p:sp>
          <p:nvSpPr>
            <p:cNvPr id="22" name="Espace réservé du texte 15">
              <a:extLst>
                <a:ext uri="{FF2B5EF4-FFF2-40B4-BE49-F238E27FC236}">
                  <a16:creationId xmlns:a16="http://schemas.microsoft.com/office/drawing/2014/main" id="{A5D64196-86DF-4215-A8F0-03A9E88C26E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140396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ENVIE</a:t>
              </a:r>
            </a:p>
          </p:txBody>
        </p:sp>
        <p:sp>
          <p:nvSpPr>
            <p:cNvPr id="24" name="Espace réservé du texte 15">
              <a:extLst>
                <a:ext uri="{FF2B5EF4-FFF2-40B4-BE49-F238E27FC236}">
                  <a16:creationId xmlns:a16="http://schemas.microsoft.com/office/drawing/2014/main" id="{D1105A2F-1363-497A-8091-FE91192A674B}"/>
                </a:ext>
              </a:extLst>
            </p:cNvPr>
            <p:cNvSpPr txBox="1">
              <a:spLocks/>
            </p:cNvSpPr>
            <p:nvPr/>
          </p:nvSpPr>
          <p:spPr>
            <a:xfrm>
              <a:off x="1855434" y="2140396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IMPLICATION</a:t>
              </a:r>
            </a:p>
          </p:txBody>
        </p:sp>
        <p:sp>
          <p:nvSpPr>
            <p:cNvPr id="26" name="Espace réservé du texte 15">
              <a:extLst>
                <a:ext uri="{FF2B5EF4-FFF2-40B4-BE49-F238E27FC236}">
                  <a16:creationId xmlns:a16="http://schemas.microsoft.com/office/drawing/2014/main" id="{A6B1BCC0-AE67-4956-9A0B-E7D2A8C1362C}"/>
                </a:ext>
              </a:extLst>
            </p:cNvPr>
            <p:cNvSpPr txBox="1">
              <a:spLocks/>
            </p:cNvSpPr>
            <p:nvPr/>
          </p:nvSpPr>
          <p:spPr>
            <a:xfrm>
              <a:off x="3689003" y="2140394"/>
              <a:ext cx="1744135" cy="4544491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EXPÉRIMENTATIONS</a:t>
              </a:r>
            </a:p>
          </p:txBody>
        </p:sp>
        <p:sp>
          <p:nvSpPr>
            <p:cNvPr id="27" name="Espace réservé du texte 15">
              <a:extLst>
                <a:ext uri="{FF2B5EF4-FFF2-40B4-BE49-F238E27FC236}">
                  <a16:creationId xmlns:a16="http://schemas.microsoft.com/office/drawing/2014/main" id="{1F0BF35A-30EA-4B41-A4BB-88CBB8E1588E}"/>
                </a:ext>
              </a:extLst>
            </p:cNvPr>
            <p:cNvSpPr txBox="1">
              <a:spLocks/>
            </p:cNvSpPr>
            <p:nvPr/>
          </p:nvSpPr>
          <p:spPr>
            <a:xfrm>
              <a:off x="5566302" y="2140395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MOYENS DE RESILIENCE</a:t>
              </a:r>
            </a:p>
          </p:txBody>
        </p:sp>
        <p:sp>
          <p:nvSpPr>
            <p:cNvPr id="28" name="Espace réservé du texte 15">
              <a:extLst>
                <a:ext uri="{FF2B5EF4-FFF2-40B4-BE49-F238E27FC236}">
                  <a16:creationId xmlns:a16="http://schemas.microsoft.com/office/drawing/2014/main" id="{B2AA03C5-0F19-4A23-A50B-66B67F633572}"/>
                </a:ext>
              </a:extLst>
            </p:cNvPr>
            <p:cNvSpPr txBox="1">
              <a:spLocks/>
            </p:cNvSpPr>
            <p:nvPr/>
          </p:nvSpPr>
          <p:spPr>
            <a:xfrm>
              <a:off x="7421736" y="2140394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OPTIMISATION</a:t>
              </a:r>
            </a:p>
          </p:txBody>
        </p:sp>
        <p:sp>
          <p:nvSpPr>
            <p:cNvPr id="29" name="Espace réservé du texte 15">
              <a:extLst>
                <a:ext uri="{FF2B5EF4-FFF2-40B4-BE49-F238E27FC236}">
                  <a16:creationId xmlns:a16="http://schemas.microsoft.com/office/drawing/2014/main" id="{4D6E42A1-A3DA-4C82-865A-0C24592CC248}"/>
                </a:ext>
              </a:extLst>
            </p:cNvPr>
            <p:cNvSpPr txBox="1">
              <a:spLocks/>
            </p:cNvSpPr>
            <p:nvPr/>
          </p:nvSpPr>
          <p:spPr>
            <a:xfrm>
              <a:off x="9277170" y="2140394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SERVICES VERS L’EXTÉRIEUR</a:t>
              </a:r>
            </a:p>
          </p:txBody>
        </p:sp>
        <p:sp>
          <p:nvSpPr>
            <p:cNvPr id="30" name="Espace réservé du texte 15">
              <a:extLst>
                <a:ext uri="{FF2B5EF4-FFF2-40B4-BE49-F238E27FC236}">
                  <a16:creationId xmlns:a16="http://schemas.microsoft.com/office/drawing/2014/main" id="{ACAC137F-E763-4360-8D6F-DA03B0162A45}"/>
                </a:ext>
              </a:extLst>
            </p:cNvPr>
            <p:cNvSpPr txBox="1">
              <a:spLocks/>
            </p:cNvSpPr>
            <p:nvPr/>
          </p:nvSpPr>
          <p:spPr>
            <a:xfrm>
              <a:off x="11131859" y="2140394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OFFICIALISATION</a:t>
              </a:r>
            </a:p>
          </p:txBody>
        </p:sp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D6CD7271-24C1-4241-A872-1D93E1E371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004" y="6075156"/>
            <a:ext cx="680405" cy="656390"/>
          </a:xfrm>
          <a:prstGeom prst="rect">
            <a:avLst/>
          </a:prstGeom>
        </p:spPr>
      </p:pic>
      <p:sp>
        <p:nvSpPr>
          <p:cNvPr id="58" name="Espace réservé du texte 15">
            <a:extLst>
              <a:ext uri="{FF2B5EF4-FFF2-40B4-BE49-F238E27FC236}">
                <a16:creationId xmlns:a16="http://schemas.microsoft.com/office/drawing/2014/main" id="{EFF509E3-4E27-4F01-A2FC-3221630C0D7B}"/>
              </a:ext>
            </a:extLst>
          </p:cNvPr>
          <p:cNvSpPr txBox="1">
            <a:spLocks/>
          </p:cNvSpPr>
          <p:nvPr/>
        </p:nvSpPr>
        <p:spPr>
          <a:xfrm>
            <a:off x="76940" y="47982"/>
            <a:ext cx="12038120" cy="11007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b="1" i="1"/>
              <a:t>Lien avec les rôles de la </a:t>
            </a:r>
            <a:r>
              <a:rPr lang="fr-FR" sz="4400" b="1" i="1">
                <a:solidFill>
                  <a:srgbClr val="0683AA"/>
                </a:solidFill>
              </a:rPr>
              <a:t>méthode</a:t>
            </a:r>
            <a:r>
              <a:rPr lang="fr-FR" sz="4400" b="1" i="1"/>
              <a:t> #</a:t>
            </a:r>
            <a:r>
              <a:rPr lang="fr-FR" sz="4400" b="1" i="1">
                <a:solidFill>
                  <a:srgbClr val="ED7D31"/>
                </a:solidFill>
              </a:rPr>
              <a:t>OSG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b="1" i="1"/>
              <a:t>Evolution des membres novices en capacité de transmission</a:t>
            </a:r>
          </a:p>
        </p:txBody>
      </p:sp>
      <p:sp>
        <p:nvSpPr>
          <p:cNvPr id="12" name="Forme en L 11">
            <a:extLst>
              <a:ext uri="{FF2B5EF4-FFF2-40B4-BE49-F238E27FC236}">
                <a16:creationId xmlns:a16="http://schemas.microsoft.com/office/drawing/2014/main" id="{EB5D01DE-3CF9-4CDD-8D1A-0E85658C2280}"/>
              </a:ext>
            </a:extLst>
          </p:cNvPr>
          <p:cNvSpPr/>
          <p:nvPr/>
        </p:nvSpPr>
        <p:spPr>
          <a:xfrm rot="5400000">
            <a:off x="1315661" y="5706087"/>
            <a:ext cx="800128" cy="1331395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FE098B23-D315-41DD-94C6-8382CE114BC6}"/>
              </a:ext>
            </a:extLst>
          </p:cNvPr>
          <p:cNvSpPr/>
          <p:nvPr/>
        </p:nvSpPr>
        <p:spPr>
          <a:xfrm>
            <a:off x="1182099" y="6103888"/>
            <a:ext cx="1201990" cy="1053615"/>
          </a:xfrm>
          <a:custGeom>
            <a:avLst/>
            <a:gdLst>
              <a:gd name="connsiteX0" fmla="*/ 0 w 1201990"/>
              <a:gd name="connsiteY0" fmla="*/ 0 h 1053615"/>
              <a:gd name="connsiteX1" fmla="*/ 1201990 w 1201990"/>
              <a:gd name="connsiteY1" fmla="*/ 0 h 1053615"/>
              <a:gd name="connsiteX2" fmla="*/ 1201990 w 1201990"/>
              <a:gd name="connsiteY2" fmla="*/ 1053615 h 1053615"/>
              <a:gd name="connsiteX3" fmla="*/ 0 w 1201990"/>
              <a:gd name="connsiteY3" fmla="*/ 1053615 h 1053615"/>
              <a:gd name="connsiteX4" fmla="*/ 0 w 1201990"/>
              <a:gd name="connsiteY4" fmla="*/ 0 h 1053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990" h="1053615">
                <a:moveTo>
                  <a:pt x="0" y="0"/>
                </a:moveTo>
                <a:lnTo>
                  <a:pt x="1201990" y="0"/>
                </a:lnTo>
                <a:lnTo>
                  <a:pt x="1201990" y="1053615"/>
                </a:lnTo>
                <a:lnTo>
                  <a:pt x="0" y="10536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100" b="1" kern="1200"/>
              <a:t>NIV 1 CURIEUX(-SE) :</a:t>
            </a:r>
            <a:r>
              <a:rPr lang="fr-FR" sz="1100" kern="1200"/>
              <a:t> Je m’intéresse, j’ai envie de tester</a:t>
            </a:r>
          </a:p>
        </p:txBody>
      </p:sp>
      <p:sp>
        <p:nvSpPr>
          <p:cNvPr id="16" name="Triangle isocèle 15">
            <a:extLst>
              <a:ext uri="{FF2B5EF4-FFF2-40B4-BE49-F238E27FC236}">
                <a16:creationId xmlns:a16="http://schemas.microsoft.com/office/drawing/2014/main" id="{557E5951-FA8F-41FA-9582-79B2BD3584FF}"/>
              </a:ext>
            </a:extLst>
          </p:cNvPr>
          <p:cNvSpPr/>
          <p:nvPr/>
        </p:nvSpPr>
        <p:spPr>
          <a:xfrm>
            <a:off x="2157300" y="5608069"/>
            <a:ext cx="226790" cy="226790"/>
          </a:xfrm>
          <a:prstGeom prst="triangle">
            <a:avLst>
              <a:gd name="adj" fmla="val 1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Forme en L 37">
            <a:extLst>
              <a:ext uri="{FF2B5EF4-FFF2-40B4-BE49-F238E27FC236}">
                <a16:creationId xmlns:a16="http://schemas.microsoft.com/office/drawing/2014/main" id="{354CC6D4-4503-4953-B79A-053628C1A1C8}"/>
              </a:ext>
            </a:extLst>
          </p:cNvPr>
          <p:cNvSpPr/>
          <p:nvPr/>
        </p:nvSpPr>
        <p:spPr>
          <a:xfrm rot="5400000">
            <a:off x="3747181" y="5358602"/>
            <a:ext cx="800128" cy="1331395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30CBD964-B5A5-42E2-BE5A-82A9949190B9}"/>
              </a:ext>
            </a:extLst>
          </p:cNvPr>
          <p:cNvSpPr/>
          <p:nvPr/>
        </p:nvSpPr>
        <p:spPr>
          <a:xfrm>
            <a:off x="3613620" y="5756403"/>
            <a:ext cx="1201990" cy="1053615"/>
          </a:xfrm>
          <a:custGeom>
            <a:avLst/>
            <a:gdLst>
              <a:gd name="connsiteX0" fmla="*/ 0 w 1201990"/>
              <a:gd name="connsiteY0" fmla="*/ 0 h 1053615"/>
              <a:gd name="connsiteX1" fmla="*/ 1201990 w 1201990"/>
              <a:gd name="connsiteY1" fmla="*/ 0 h 1053615"/>
              <a:gd name="connsiteX2" fmla="*/ 1201990 w 1201990"/>
              <a:gd name="connsiteY2" fmla="*/ 1053615 h 1053615"/>
              <a:gd name="connsiteX3" fmla="*/ 0 w 1201990"/>
              <a:gd name="connsiteY3" fmla="*/ 1053615 h 1053615"/>
              <a:gd name="connsiteX4" fmla="*/ 0 w 1201990"/>
              <a:gd name="connsiteY4" fmla="*/ 0 h 1053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990" h="1053615">
                <a:moveTo>
                  <a:pt x="0" y="0"/>
                </a:moveTo>
                <a:lnTo>
                  <a:pt x="1201990" y="0"/>
                </a:lnTo>
                <a:lnTo>
                  <a:pt x="1201990" y="1053615"/>
                </a:lnTo>
                <a:lnTo>
                  <a:pt x="0" y="10536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100" b="1" kern="1200"/>
              <a:t>NIV 2 JOUEUR(-SE) :</a:t>
            </a:r>
            <a:r>
              <a:rPr lang="fr-FR" sz="1100" kern="1200"/>
              <a:t> J’expérimente, je pratique</a:t>
            </a:r>
          </a:p>
        </p:txBody>
      </p:sp>
      <p:sp>
        <p:nvSpPr>
          <p:cNvPr id="42" name="Triangle isocèle 41">
            <a:extLst>
              <a:ext uri="{FF2B5EF4-FFF2-40B4-BE49-F238E27FC236}">
                <a16:creationId xmlns:a16="http://schemas.microsoft.com/office/drawing/2014/main" id="{0E5742CD-6191-41F2-9E78-F545328A25BB}"/>
              </a:ext>
            </a:extLst>
          </p:cNvPr>
          <p:cNvSpPr/>
          <p:nvPr/>
        </p:nvSpPr>
        <p:spPr>
          <a:xfrm>
            <a:off x="4588820" y="5260584"/>
            <a:ext cx="226790" cy="226790"/>
          </a:xfrm>
          <a:prstGeom prst="triangle">
            <a:avLst>
              <a:gd name="adj" fmla="val 100000"/>
            </a:avLst>
          </a:prstGeom>
          <a:solidFill>
            <a:srgbClr val="ED7D3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Forme en L 43">
            <a:extLst>
              <a:ext uri="{FF2B5EF4-FFF2-40B4-BE49-F238E27FC236}">
                <a16:creationId xmlns:a16="http://schemas.microsoft.com/office/drawing/2014/main" id="{0446A202-4A6C-44DE-A767-D939E37F43E6}"/>
              </a:ext>
            </a:extLst>
          </p:cNvPr>
          <p:cNvSpPr/>
          <p:nvPr/>
        </p:nvSpPr>
        <p:spPr>
          <a:xfrm rot="5400000">
            <a:off x="6511164" y="4984044"/>
            <a:ext cx="800128" cy="1331395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ED7D3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0B1EA4A7-1853-49E6-9F8F-81CE1F2A1AB5}"/>
              </a:ext>
            </a:extLst>
          </p:cNvPr>
          <p:cNvSpPr/>
          <p:nvPr/>
        </p:nvSpPr>
        <p:spPr>
          <a:xfrm>
            <a:off x="6377603" y="5381844"/>
            <a:ext cx="1201990" cy="1053615"/>
          </a:xfrm>
          <a:custGeom>
            <a:avLst/>
            <a:gdLst>
              <a:gd name="connsiteX0" fmla="*/ 0 w 1201990"/>
              <a:gd name="connsiteY0" fmla="*/ 0 h 1053615"/>
              <a:gd name="connsiteX1" fmla="*/ 1201990 w 1201990"/>
              <a:gd name="connsiteY1" fmla="*/ 0 h 1053615"/>
              <a:gd name="connsiteX2" fmla="*/ 1201990 w 1201990"/>
              <a:gd name="connsiteY2" fmla="*/ 1053615 h 1053615"/>
              <a:gd name="connsiteX3" fmla="*/ 0 w 1201990"/>
              <a:gd name="connsiteY3" fmla="*/ 1053615 h 1053615"/>
              <a:gd name="connsiteX4" fmla="*/ 0 w 1201990"/>
              <a:gd name="connsiteY4" fmla="*/ 0 h 1053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990" h="1053615">
                <a:moveTo>
                  <a:pt x="0" y="0"/>
                </a:moveTo>
                <a:lnTo>
                  <a:pt x="1201990" y="0"/>
                </a:lnTo>
                <a:lnTo>
                  <a:pt x="1201990" y="1053615"/>
                </a:lnTo>
                <a:lnTo>
                  <a:pt x="0" y="10536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100" b="1" kern="1200"/>
              <a:t>NIV 3 ECLAIREUR(-SE) :</a:t>
            </a:r>
            <a:r>
              <a:rPr lang="fr-FR" sz="1100" kern="1200"/>
              <a:t> J’identifie l’opportunité de rejouer, je promeus, j’organise </a:t>
            </a:r>
          </a:p>
        </p:txBody>
      </p:sp>
      <p:sp>
        <p:nvSpPr>
          <p:cNvPr id="126" name="Triangle isocèle 125">
            <a:extLst>
              <a:ext uri="{FF2B5EF4-FFF2-40B4-BE49-F238E27FC236}">
                <a16:creationId xmlns:a16="http://schemas.microsoft.com/office/drawing/2014/main" id="{A1F0FE07-BAA2-4323-8353-58D2C1842023}"/>
              </a:ext>
            </a:extLst>
          </p:cNvPr>
          <p:cNvSpPr/>
          <p:nvPr/>
        </p:nvSpPr>
        <p:spPr>
          <a:xfrm>
            <a:off x="7333207" y="4914954"/>
            <a:ext cx="226790" cy="226790"/>
          </a:xfrm>
          <a:prstGeom prst="triangle">
            <a:avLst>
              <a:gd name="adj" fmla="val 100000"/>
            </a:avLst>
          </a:prstGeom>
          <a:solidFill>
            <a:srgbClr val="ED7D3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7" name="Forme en L 126">
            <a:extLst>
              <a:ext uri="{FF2B5EF4-FFF2-40B4-BE49-F238E27FC236}">
                <a16:creationId xmlns:a16="http://schemas.microsoft.com/office/drawing/2014/main" id="{C12800D8-594A-4179-B95D-3863F83A5A4A}"/>
              </a:ext>
            </a:extLst>
          </p:cNvPr>
          <p:cNvSpPr/>
          <p:nvPr/>
        </p:nvSpPr>
        <p:spPr>
          <a:xfrm rot="5400000">
            <a:off x="7906910" y="4821677"/>
            <a:ext cx="800128" cy="1331395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ED7D3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8" name="Forme libre : forme 127">
            <a:extLst>
              <a:ext uri="{FF2B5EF4-FFF2-40B4-BE49-F238E27FC236}">
                <a16:creationId xmlns:a16="http://schemas.microsoft.com/office/drawing/2014/main" id="{40D5AB67-9F87-49DB-8D29-5ED6B9CF23DC}"/>
              </a:ext>
            </a:extLst>
          </p:cNvPr>
          <p:cNvSpPr/>
          <p:nvPr/>
        </p:nvSpPr>
        <p:spPr>
          <a:xfrm>
            <a:off x="7773349" y="5219477"/>
            <a:ext cx="1201990" cy="1053615"/>
          </a:xfrm>
          <a:custGeom>
            <a:avLst/>
            <a:gdLst>
              <a:gd name="connsiteX0" fmla="*/ 0 w 1201990"/>
              <a:gd name="connsiteY0" fmla="*/ 0 h 1053615"/>
              <a:gd name="connsiteX1" fmla="*/ 1201990 w 1201990"/>
              <a:gd name="connsiteY1" fmla="*/ 0 h 1053615"/>
              <a:gd name="connsiteX2" fmla="*/ 1201990 w 1201990"/>
              <a:gd name="connsiteY2" fmla="*/ 1053615 h 1053615"/>
              <a:gd name="connsiteX3" fmla="*/ 0 w 1201990"/>
              <a:gd name="connsiteY3" fmla="*/ 1053615 h 1053615"/>
              <a:gd name="connsiteX4" fmla="*/ 0 w 1201990"/>
              <a:gd name="connsiteY4" fmla="*/ 0 h 1053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990" h="1053615">
                <a:moveTo>
                  <a:pt x="0" y="0"/>
                </a:moveTo>
                <a:lnTo>
                  <a:pt x="1201990" y="0"/>
                </a:lnTo>
                <a:lnTo>
                  <a:pt x="1201990" y="1053615"/>
                </a:lnTo>
                <a:lnTo>
                  <a:pt x="0" y="10536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100" b="1" kern="1200"/>
              <a:t>NIV 4 CO-ANIMATEUR(-TRICE) :</a:t>
            </a:r>
            <a:r>
              <a:rPr lang="fr-FR" sz="1100" kern="1200"/>
              <a:t> Je co-anime, je fais expérimenter</a:t>
            </a:r>
          </a:p>
        </p:txBody>
      </p:sp>
      <p:sp>
        <p:nvSpPr>
          <p:cNvPr id="129" name="Triangle isocèle 128">
            <a:extLst>
              <a:ext uri="{FF2B5EF4-FFF2-40B4-BE49-F238E27FC236}">
                <a16:creationId xmlns:a16="http://schemas.microsoft.com/office/drawing/2014/main" id="{66B2C47D-7612-4F63-B71D-CD7B156817D8}"/>
              </a:ext>
            </a:extLst>
          </p:cNvPr>
          <p:cNvSpPr/>
          <p:nvPr/>
        </p:nvSpPr>
        <p:spPr>
          <a:xfrm>
            <a:off x="8757932" y="4784444"/>
            <a:ext cx="226790" cy="226790"/>
          </a:xfrm>
          <a:prstGeom prst="triangle">
            <a:avLst>
              <a:gd name="adj" fmla="val 100000"/>
            </a:avLst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30" name="Forme en L 129">
            <a:extLst>
              <a:ext uri="{FF2B5EF4-FFF2-40B4-BE49-F238E27FC236}">
                <a16:creationId xmlns:a16="http://schemas.microsoft.com/office/drawing/2014/main" id="{01A55F55-E534-4FCE-B502-08A6CD05E29F}"/>
              </a:ext>
            </a:extLst>
          </p:cNvPr>
          <p:cNvSpPr/>
          <p:nvPr/>
        </p:nvSpPr>
        <p:spPr>
          <a:xfrm rot="5400000">
            <a:off x="9341414" y="4588350"/>
            <a:ext cx="800128" cy="1331395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31" name="Forme libre : forme 130">
            <a:extLst>
              <a:ext uri="{FF2B5EF4-FFF2-40B4-BE49-F238E27FC236}">
                <a16:creationId xmlns:a16="http://schemas.microsoft.com/office/drawing/2014/main" id="{2CA98E77-04A8-4853-B8D9-195E09DDEE81}"/>
              </a:ext>
            </a:extLst>
          </p:cNvPr>
          <p:cNvSpPr/>
          <p:nvPr/>
        </p:nvSpPr>
        <p:spPr>
          <a:xfrm>
            <a:off x="9207852" y="4986150"/>
            <a:ext cx="1201990" cy="1053615"/>
          </a:xfrm>
          <a:custGeom>
            <a:avLst/>
            <a:gdLst>
              <a:gd name="connsiteX0" fmla="*/ 0 w 1201990"/>
              <a:gd name="connsiteY0" fmla="*/ 0 h 1053615"/>
              <a:gd name="connsiteX1" fmla="*/ 1201990 w 1201990"/>
              <a:gd name="connsiteY1" fmla="*/ 0 h 1053615"/>
              <a:gd name="connsiteX2" fmla="*/ 1201990 w 1201990"/>
              <a:gd name="connsiteY2" fmla="*/ 1053615 h 1053615"/>
              <a:gd name="connsiteX3" fmla="*/ 0 w 1201990"/>
              <a:gd name="connsiteY3" fmla="*/ 1053615 h 1053615"/>
              <a:gd name="connsiteX4" fmla="*/ 0 w 1201990"/>
              <a:gd name="connsiteY4" fmla="*/ 0 h 1053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990" h="1053615">
                <a:moveTo>
                  <a:pt x="0" y="0"/>
                </a:moveTo>
                <a:lnTo>
                  <a:pt x="1201990" y="0"/>
                </a:lnTo>
                <a:lnTo>
                  <a:pt x="1201990" y="1053615"/>
                </a:lnTo>
                <a:lnTo>
                  <a:pt x="0" y="10536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100" b="1" kern="1200"/>
              <a:t>NIV 5 ANIMATEUR(-TRICE) </a:t>
            </a:r>
            <a:r>
              <a:rPr lang="fr-FR" sz="1100" kern="1200"/>
              <a:t>: Je mène l’animation, j’invite et je forme à animer</a:t>
            </a:r>
          </a:p>
        </p:txBody>
      </p:sp>
      <p:sp>
        <p:nvSpPr>
          <p:cNvPr id="132" name="Triangle isocèle 131">
            <a:extLst>
              <a:ext uri="{FF2B5EF4-FFF2-40B4-BE49-F238E27FC236}">
                <a16:creationId xmlns:a16="http://schemas.microsoft.com/office/drawing/2014/main" id="{BA6BF652-E1E2-406D-80A4-2E49153F1852}"/>
              </a:ext>
            </a:extLst>
          </p:cNvPr>
          <p:cNvSpPr/>
          <p:nvPr/>
        </p:nvSpPr>
        <p:spPr>
          <a:xfrm>
            <a:off x="10148735" y="4552906"/>
            <a:ext cx="226790" cy="226790"/>
          </a:xfrm>
          <a:prstGeom prst="triangle">
            <a:avLst>
              <a:gd name="adj" fmla="val 100000"/>
            </a:avLst>
          </a:prstGeom>
          <a:solidFill>
            <a:srgbClr val="3494BA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4" name="Forme libre : forme 133">
            <a:extLst>
              <a:ext uri="{FF2B5EF4-FFF2-40B4-BE49-F238E27FC236}">
                <a16:creationId xmlns:a16="http://schemas.microsoft.com/office/drawing/2014/main" id="{8727C1F5-25DD-43A7-99FA-83F7672D8360}"/>
              </a:ext>
            </a:extLst>
          </p:cNvPr>
          <p:cNvSpPr/>
          <p:nvPr/>
        </p:nvSpPr>
        <p:spPr>
          <a:xfrm>
            <a:off x="9204659" y="5954630"/>
            <a:ext cx="1201990" cy="1053615"/>
          </a:xfrm>
          <a:custGeom>
            <a:avLst/>
            <a:gdLst>
              <a:gd name="connsiteX0" fmla="*/ 0 w 1201990"/>
              <a:gd name="connsiteY0" fmla="*/ 0 h 1053615"/>
              <a:gd name="connsiteX1" fmla="*/ 1201990 w 1201990"/>
              <a:gd name="connsiteY1" fmla="*/ 0 h 1053615"/>
              <a:gd name="connsiteX2" fmla="*/ 1201990 w 1201990"/>
              <a:gd name="connsiteY2" fmla="*/ 1053615 h 1053615"/>
              <a:gd name="connsiteX3" fmla="*/ 0 w 1201990"/>
              <a:gd name="connsiteY3" fmla="*/ 1053615 h 1053615"/>
              <a:gd name="connsiteX4" fmla="*/ 0 w 1201990"/>
              <a:gd name="connsiteY4" fmla="*/ 0 h 1053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990" h="1053615">
                <a:moveTo>
                  <a:pt x="0" y="0"/>
                </a:moveTo>
                <a:lnTo>
                  <a:pt x="1201990" y="0"/>
                </a:lnTo>
                <a:lnTo>
                  <a:pt x="1201990" y="1053615"/>
                </a:lnTo>
                <a:lnTo>
                  <a:pt x="0" y="10536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100" b="1" kern="1200"/>
              <a:t>NIV 6 CRÉATEUR(-SE) :</a:t>
            </a:r>
            <a:r>
              <a:rPr lang="fr-FR" sz="1100" kern="1200"/>
              <a:t> Je créé des variantes, des adaptations ou de nouveaux contenus</a:t>
            </a:r>
          </a:p>
        </p:txBody>
      </p:sp>
      <p:sp>
        <p:nvSpPr>
          <p:cNvPr id="136" name="Forme en L 135">
            <a:extLst>
              <a:ext uri="{FF2B5EF4-FFF2-40B4-BE49-F238E27FC236}">
                <a16:creationId xmlns:a16="http://schemas.microsoft.com/office/drawing/2014/main" id="{699DA6CB-A3DD-4A52-B739-87B334DBA41D}"/>
              </a:ext>
            </a:extLst>
          </p:cNvPr>
          <p:cNvSpPr/>
          <p:nvPr/>
        </p:nvSpPr>
        <p:spPr>
          <a:xfrm rot="5400000">
            <a:off x="10960546" y="4500484"/>
            <a:ext cx="800128" cy="1331395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3494BA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7" name="Forme libre : forme 136">
            <a:extLst>
              <a:ext uri="{FF2B5EF4-FFF2-40B4-BE49-F238E27FC236}">
                <a16:creationId xmlns:a16="http://schemas.microsoft.com/office/drawing/2014/main" id="{6BD1DD38-55DB-43A3-B2E3-1B0D279C7626}"/>
              </a:ext>
            </a:extLst>
          </p:cNvPr>
          <p:cNvSpPr/>
          <p:nvPr/>
        </p:nvSpPr>
        <p:spPr>
          <a:xfrm>
            <a:off x="10829507" y="4911590"/>
            <a:ext cx="1201990" cy="1354422"/>
          </a:xfrm>
          <a:custGeom>
            <a:avLst/>
            <a:gdLst>
              <a:gd name="connsiteX0" fmla="*/ 0 w 1201990"/>
              <a:gd name="connsiteY0" fmla="*/ 0 h 1354422"/>
              <a:gd name="connsiteX1" fmla="*/ 1201990 w 1201990"/>
              <a:gd name="connsiteY1" fmla="*/ 0 h 1354422"/>
              <a:gd name="connsiteX2" fmla="*/ 1201990 w 1201990"/>
              <a:gd name="connsiteY2" fmla="*/ 1354422 h 1354422"/>
              <a:gd name="connsiteX3" fmla="*/ 0 w 1201990"/>
              <a:gd name="connsiteY3" fmla="*/ 1354422 h 1354422"/>
              <a:gd name="connsiteX4" fmla="*/ 0 w 1201990"/>
              <a:gd name="connsiteY4" fmla="*/ 0 h 1354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990" h="1354422">
                <a:moveTo>
                  <a:pt x="0" y="0"/>
                </a:moveTo>
                <a:lnTo>
                  <a:pt x="1201990" y="0"/>
                </a:lnTo>
                <a:lnTo>
                  <a:pt x="1201990" y="1354422"/>
                </a:lnTo>
                <a:lnTo>
                  <a:pt x="0" y="135442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100" b="1" kern="1200"/>
              <a:t>NIV 7 CONTENT COMMUNITY BOOSTER </a:t>
            </a:r>
            <a:r>
              <a:rPr lang="fr-FR" sz="1100" kern="1200"/>
              <a:t>: Je connecte les personnes, j’aide à monter en niveau</a:t>
            </a:r>
          </a:p>
        </p:txBody>
      </p: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B94AFF88-9A8F-41D6-AFBF-6BA46D6AC819}"/>
              </a:ext>
            </a:extLst>
          </p:cNvPr>
          <p:cNvGrpSpPr/>
          <p:nvPr/>
        </p:nvGrpSpPr>
        <p:grpSpPr>
          <a:xfrm>
            <a:off x="10631728" y="3594214"/>
            <a:ext cx="1266205" cy="1138016"/>
            <a:chOff x="10408603" y="1944527"/>
            <a:chExt cx="1266205" cy="1138016"/>
          </a:xfrm>
          <a:solidFill>
            <a:srgbClr val="3494BA"/>
          </a:solidFill>
        </p:grpSpPr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D0FC071E-3A30-4FC7-B974-C32B48F9F968}"/>
                </a:ext>
              </a:extLst>
            </p:cNvPr>
            <p:cNvGrpSpPr/>
            <p:nvPr/>
          </p:nvGrpSpPr>
          <p:grpSpPr>
            <a:xfrm>
              <a:off x="10781788" y="2168143"/>
              <a:ext cx="696980" cy="914400"/>
              <a:chOff x="5018285" y="3873291"/>
              <a:chExt cx="696980" cy="914400"/>
            </a:xfrm>
            <a:grpFill/>
          </p:grpSpPr>
          <p:pic>
            <p:nvPicPr>
              <p:cNvPr id="78" name="Graphique 77" descr="Personne confuse avec un remplissage uni">
                <a:extLst>
                  <a:ext uri="{FF2B5EF4-FFF2-40B4-BE49-F238E27FC236}">
                    <a16:creationId xmlns:a16="http://schemas.microsoft.com/office/drawing/2014/main" id="{B03671FC-34EE-4561-9A17-DE93A268DD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30440" r="-1"/>
              <a:stretch/>
            </p:blipFill>
            <p:spPr>
              <a:xfrm>
                <a:off x="5079206" y="3873291"/>
                <a:ext cx="636059" cy="914400"/>
              </a:xfrm>
              <a:prstGeom prst="rect">
                <a:avLst/>
              </a:prstGeom>
            </p:spPr>
          </p:pic>
          <p:sp>
            <p:nvSpPr>
              <p:cNvPr id="79" name="Rectangle : coins arrondis 78">
                <a:extLst>
                  <a:ext uri="{FF2B5EF4-FFF2-40B4-BE49-F238E27FC236}">
                    <a16:creationId xmlns:a16="http://schemas.microsoft.com/office/drawing/2014/main" id="{0B846F4A-3FC8-42B5-A3CB-D3E41CC1723B}"/>
                  </a:ext>
                </a:extLst>
              </p:cNvPr>
              <p:cNvSpPr/>
              <p:nvPr/>
            </p:nvSpPr>
            <p:spPr>
              <a:xfrm rot="3462276">
                <a:off x="4958575" y="4176566"/>
                <a:ext cx="184553" cy="6513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3" name="Graphique 72" descr="Panneau de signalisation avec un remplissage uni">
              <a:extLst>
                <a:ext uri="{FF2B5EF4-FFF2-40B4-BE49-F238E27FC236}">
                  <a16:creationId xmlns:a16="http://schemas.microsoft.com/office/drawing/2014/main" id="{72EE5A75-73F8-4483-A8C2-749E5BCA0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18628"/>
            <a:stretch/>
          </p:blipFill>
          <p:spPr>
            <a:xfrm>
              <a:off x="10932558" y="1976438"/>
              <a:ext cx="742250" cy="603990"/>
            </a:xfrm>
            <a:prstGeom prst="rect">
              <a:avLst/>
            </a:prstGeom>
          </p:spPr>
        </p:pic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994E204E-64D2-4994-BC2A-C487EE0F157B}"/>
                </a:ext>
              </a:extLst>
            </p:cNvPr>
            <p:cNvGrpSpPr/>
            <p:nvPr/>
          </p:nvGrpSpPr>
          <p:grpSpPr>
            <a:xfrm rot="21051146" flipH="1">
              <a:off x="10408603" y="1944527"/>
              <a:ext cx="391604" cy="567289"/>
              <a:chOff x="5616686" y="6627757"/>
              <a:chExt cx="644414" cy="888746"/>
            </a:xfrm>
            <a:grpFill/>
          </p:grpSpPr>
          <p:pic>
            <p:nvPicPr>
              <p:cNvPr id="76" name="Graphique 75" descr="Drapeau de golf dans un trou avec un remplissage uni">
                <a:extLst>
                  <a:ext uri="{FF2B5EF4-FFF2-40B4-BE49-F238E27FC236}">
                    <a16:creationId xmlns:a16="http://schemas.microsoft.com/office/drawing/2014/main" id="{3EBFBA21-092B-4CB4-BEDA-2D1B0E2986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 l="19715" t="5069" r="36313" b="56423"/>
              <a:stretch/>
            </p:blipFill>
            <p:spPr>
              <a:xfrm>
                <a:off x="5616686" y="6627757"/>
                <a:ext cx="644414" cy="564328"/>
              </a:xfrm>
              <a:prstGeom prst="rect">
                <a:avLst/>
              </a:prstGeom>
            </p:spPr>
          </p:pic>
          <p:sp>
            <p:nvSpPr>
              <p:cNvPr id="77" name="Rectangle : coins arrondis 76">
                <a:extLst>
                  <a:ext uri="{FF2B5EF4-FFF2-40B4-BE49-F238E27FC236}">
                    <a16:creationId xmlns:a16="http://schemas.microsoft.com/office/drawing/2014/main" id="{8F537FF6-8621-44AF-8DAB-DC4670397374}"/>
                  </a:ext>
                </a:extLst>
              </p:cNvPr>
              <p:cNvSpPr/>
              <p:nvPr/>
            </p:nvSpPr>
            <p:spPr>
              <a:xfrm rot="5400000">
                <a:off x="5542703" y="7279829"/>
                <a:ext cx="385705" cy="8764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D295823D-81EC-4E85-9722-29C93336C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24315">
              <a:off x="10580132" y="2034678"/>
              <a:ext cx="120335" cy="1160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204E23E-6CC1-4B0F-AADD-28F6B0DA63B5}"/>
              </a:ext>
            </a:extLst>
          </p:cNvPr>
          <p:cNvGrpSpPr/>
          <p:nvPr/>
        </p:nvGrpSpPr>
        <p:grpSpPr>
          <a:xfrm>
            <a:off x="3606703" y="4801970"/>
            <a:ext cx="944022" cy="834837"/>
            <a:chOff x="3239584" y="4265153"/>
            <a:chExt cx="944022" cy="834837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A8C1BAC6-6BE5-4F35-9489-3E81701B4D2E}"/>
                </a:ext>
              </a:extLst>
            </p:cNvPr>
            <p:cNvGrpSpPr/>
            <p:nvPr/>
          </p:nvGrpSpPr>
          <p:grpSpPr>
            <a:xfrm>
              <a:off x="3239584" y="4265153"/>
              <a:ext cx="944022" cy="834837"/>
              <a:chOff x="3239584" y="4265153"/>
              <a:chExt cx="944022" cy="834837"/>
            </a:xfrm>
          </p:grpSpPr>
          <p:pic>
            <p:nvPicPr>
              <p:cNvPr id="83" name="Graphique 82" descr="Personne confuse avec un remplissage uni">
                <a:extLst>
                  <a:ext uri="{FF2B5EF4-FFF2-40B4-BE49-F238E27FC236}">
                    <a16:creationId xmlns:a16="http://schemas.microsoft.com/office/drawing/2014/main" id="{AC28AB1D-AAB5-47D1-AC87-473757733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3239584" y="4281195"/>
                <a:ext cx="818795" cy="818795"/>
              </a:xfrm>
              <a:prstGeom prst="rect">
                <a:avLst/>
              </a:prstGeom>
            </p:spPr>
          </p:pic>
          <p:pic>
            <p:nvPicPr>
              <p:cNvPr id="84" name="Graphique 83" descr="Calendrier journalier avec un remplissage uni">
                <a:extLst>
                  <a:ext uri="{FF2B5EF4-FFF2-40B4-BE49-F238E27FC236}">
                    <a16:creationId xmlns:a16="http://schemas.microsoft.com/office/drawing/2014/main" id="{289C866C-A01A-4F68-B68C-371F4F48CE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826152" y="4265153"/>
                <a:ext cx="357454" cy="357454"/>
              </a:xfrm>
              <a:prstGeom prst="rect">
                <a:avLst/>
              </a:prstGeom>
            </p:spPr>
          </p:pic>
        </p:grpSp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6DF4D559-4197-426E-9CBD-691075748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7011" y="4369569"/>
              <a:ext cx="204094" cy="196889"/>
            </a:xfrm>
            <a:prstGeom prst="rect">
              <a:avLst/>
            </a:prstGeom>
            <a:noFill/>
          </p:spPr>
        </p:pic>
      </p:grp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114ABE05-E40C-46DE-A578-A78C656AD7F9}"/>
              </a:ext>
            </a:extLst>
          </p:cNvPr>
          <p:cNvGrpSpPr/>
          <p:nvPr/>
        </p:nvGrpSpPr>
        <p:grpSpPr>
          <a:xfrm>
            <a:off x="1231639" y="4867439"/>
            <a:ext cx="779343" cy="1094864"/>
            <a:chOff x="519806" y="4346910"/>
            <a:chExt cx="779343" cy="1094864"/>
          </a:xfrm>
        </p:grpSpPr>
        <p:pic>
          <p:nvPicPr>
            <p:cNvPr id="86" name="Graphique 85" descr="Homme avec un remplissage uni">
              <a:extLst>
                <a:ext uri="{FF2B5EF4-FFF2-40B4-BE49-F238E27FC236}">
                  <a16:creationId xmlns:a16="http://schemas.microsoft.com/office/drawing/2014/main" id="{5E70C518-842B-4A73-9930-486AA879B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 t="759" b="1"/>
            <a:stretch/>
          </p:blipFill>
          <p:spPr>
            <a:xfrm>
              <a:off x="519806" y="4750406"/>
              <a:ext cx="696654" cy="691368"/>
            </a:xfrm>
            <a:prstGeom prst="rect">
              <a:avLst/>
            </a:prstGeom>
          </p:spPr>
        </p:pic>
        <p:pic>
          <p:nvPicPr>
            <p:cNvPr id="87" name="Graphique 86" descr="Questions avec un remplissage uni">
              <a:extLst>
                <a:ext uri="{FF2B5EF4-FFF2-40B4-BE49-F238E27FC236}">
                  <a16:creationId xmlns:a16="http://schemas.microsoft.com/office/drawing/2014/main" id="{13EE19B9-D3E4-48B3-8C47-9D6BBEE05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 l="42233" t="4436" r="9899" b="50565"/>
            <a:stretch/>
          </p:blipFill>
          <p:spPr>
            <a:xfrm>
              <a:off x="840636" y="4346910"/>
              <a:ext cx="458513" cy="431034"/>
            </a:xfrm>
            <a:prstGeom prst="rect">
              <a:avLst/>
            </a:prstGeom>
          </p:spPr>
        </p:pic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9E3A4325-B189-4362-ABBB-058622793DD6}"/>
                </a:ext>
              </a:extLst>
            </p:cNvPr>
            <p:cNvSpPr/>
            <p:nvPr/>
          </p:nvSpPr>
          <p:spPr>
            <a:xfrm>
              <a:off x="664001" y="4384434"/>
              <a:ext cx="277803" cy="29672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00E866B0-D1AA-4FB7-B395-597D90FFB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77" y="4447088"/>
              <a:ext cx="175109" cy="168928"/>
            </a:xfrm>
            <a:prstGeom prst="rect">
              <a:avLst/>
            </a:prstGeom>
          </p:spPr>
        </p:pic>
      </p:grp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F1AB2946-9C86-463D-A5C8-DE121A6E77A6}"/>
              </a:ext>
            </a:extLst>
          </p:cNvPr>
          <p:cNvGrpSpPr/>
          <p:nvPr/>
        </p:nvGrpSpPr>
        <p:grpSpPr>
          <a:xfrm>
            <a:off x="7764922" y="4192106"/>
            <a:ext cx="819385" cy="883274"/>
            <a:chOff x="6060465" y="3463636"/>
            <a:chExt cx="819385" cy="883274"/>
          </a:xfrm>
          <a:solidFill>
            <a:srgbClr val="ED7D31"/>
          </a:solidFill>
        </p:grpSpPr>
        <p:pic>
          <p:nvPicPr>
            <p:cNvPr id="91" name="Graphique 90" descr="Presse-papiers mixte avec un remplissage uni">
              <a:extLst>
                <a:ext uri="{FF2B5EF4-FFF2-40B4-BE49-F238E27FC236}">
                  <a16:creationId xmlns:a16="http://schemas.microsoft.com/office/drawing/2014/main" id="{76D65036-0EC3-4280-A47D-C458EDE86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20207580">
              <a:off x="6060465" y="3580343"/>
              <a:ext cx="314429" cy="314429"/>
            </a:xfrm>
            <a:prstGeom prst="rect">
              <a:avLst/>
            </a:prstGeom>
          </p:spPr>
        </p:pic>
        <p:grpSp>
          <p:nvGrpSpPr>
            <p:cNvPr id="92" name="Groupe 91">
              <a:extLst>
                <a:ext uri="{FF2B5EF4-FFF2-40B4-BE49-F238E27FC236}">
                  <a16:creationId xmlns:a16="http://schemas.microsoft.com/office/drawing/2014/main" id="{AE9FC346-D207-4640-BD6C-C4728FD2A909}"/>
                </a:ext>
              </a:extLst>
            </p:cNvPr>
            <p:cNvGrpSpPr/>
            <p:nvPr/>
          </p:nvGrpSpPr>
          <p:grpSpPr>
            <a:xfrm>
              <a:off x="6132133" y="3463636"/>
              <a:ext cx="612923" cy="883274"/>
              <a:chOff x="6132133" y="3463636"/>
              <a:chExt cx="612923" cy="883274"/>
            </a:xfrm>
            <a:grpFill/>
          </p:grpSpPr>
          <p:pic>
            <p:nvPicPr>
              <p:cNvPr id="95" name="Graphique 94" descr="Centre d’appels avec un remplissage uni">
                <a:extLst>
                  <a:ext uri="{FF2B5EF4-FFF2-40B4-BE49-F238E27FC236}">
                    <a16:creationId xmlns:a16="http://schemas.microsoft.com/office/drawing/2014/main" id="{35F24164-633F-47A7-BEF8-EE5A888245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rcRect b="44092"/>
              <a:stretch/>
            </p:blipFill>
            <p:spPr>
              <a:xfrm>
                <a:off x="6322855" y="3463636"/>
                <a:ext cx="422201" cy="236042"/>
              </a:xfrm>
              <a:prstGeom prst="rect">
                <a:avLst/>
              </a:prstGeom>
            </p:spPr>
          </p:pic>
          <p:grpSp>
            <p:nvGrpSpPr>
              <p:cNvPr id="96" name="Groupe 95">
                <a:extLst>
                  <a:ext uri="{FF2B5EF4-FFF2-40B4-BE49-F238E27FC236}">
                    <a16:creationId xmlns:a16="http://schemas.microsoft.com/office/drawing/2014/main" id="{591F00D6-4AFD-45D2-ACBD-7088ECFF8631}"/>
                  </a:ext>
                </a:extLst>
              </p:cNvPr>
              <p:cNvGrpSpPr/>
              <p:nvPr/>
            </p:nvGrpSpPr>
            <p:grpSpPr>
              <a:xfrm flipH="1">
                <a:off x="6132133" y="3682042"/>
                <a:ext cx="611857" cy="664868"/>
                <a:chOff x="5018285" y="4055721"/>
                <a:chExt cx="696982" cy="731970"/>
              </a:xfrm>
              <a:grpFill/>
            </p:grpSpPr>
            <p:pic>
              <p:nvPicPr>
                <p:cNvPr id="97" name="Graphique 96" descr="Personne confuse avec un remplissage uni">
                  <a:extLst>
                    <a:ext uri="{FF2B5EF4-FFF2-40B4-BE49-F238E27FC236}">
                      <a16:creationId xmlns:a16="http://schemas.microsoft.com/office/drawing/2014/main" id="{6BD5E57B-8145-480E-9A59-2C29137B20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rcRect l="30440" t="19951" r="-1"/>
                <a:stretch/>
              </p:blipFill>
              <p:spPr>
                <a:xfrm>
                  <a:off x="5079207" y="4055721"/>
                  <a:ext cx="636060" cy="731970"/>
                </a:xfrm>
                <a:prstGeom prst="rect">
                  <a:avLst/>
                </a:prstGeom>
              </p:spPr>
            </p:pic>
            <p:sp>
              <p:nvSpPr>
                <p:cNvPr id="98" name="Rectangle : coins arrondis 97">
                  <a:extLst>
                    <a:ext uri="{FF2B5EF4-FFF2-40B4-BE49-F238E27FC236}">
                      <a16:creationId xmlns:a16="http://schemas.microsoft.com/office/drawing/2014/main" id="{DB149246-5E4D-4681-849B-5042504D58C8}"/>
                    </a:ext>
                  </a:extLst>
                </p:cNvPr>
                <p:cNvSpPr/>
                <p:nvPr/>
              </p:nvSpPr>
              <p:spPr>
                <a:xfrm rot="3462276">
                  <a:off x="4958575" y="4176566"/>
                  <a:ext cx="184553" cy="6513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45F0B5CF-F93B-4C4B-8418-F1CF8BCDE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915" y="3741133"/>
              <a:ext cx="109675" cy="109475"/>
            </a:xfrm>
            <a:prstGeom prst="rect">
              <a:avLst/>
            </a:prstGeom>
            <a:grpFill/>
          </p:spPr>
        </p:pic>
        <p:pic>
          <p:nvPicPr>
            <p:cNvPr id="94" name="Graphique 93" descr="Chronomètre avec un remplissage uni">
              <a:extLst>
                <a:ext uri="{FF2B5EF4-FFF2-40B4-BE49-F238E27FC236}">
                  <a16:creationId xmlns:a16="http://schemas.microsoft.com/office/drawing/2014/main" id="{53ACA43D-FF04-4089-82CA-A88DB560B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6714271" y="3602551"/>
              <a:ext cx="165579" cy="165579"/>
            </a:xfrm>
            <a:prstGeom prst="rect">
              <a:avLst/>
            </a:prstGeom>
          </p:spPr>
        </p:pic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7AB3CF50-5BBB-4E25-A34F-08501768B98E}"/>
              </a:ext>
            </a:extLst>
          </p:cNvPr>
          <p:cNvGrpSpPr/>
          <p:nvPr/>
        </p:nvGrpSpPr>
        <p:grpSpPr>
          <a:xfrm>
            <a:off x="9228213" y="3664505"/>
            <a:ext cx="1216113" cy="1173074"/>
            <a:chOff x="8930936" y="2408583"/>
            <a:chExt cx="1216113" cy="1173074"/>
          </a:xfrm>
          <a:solidFill>
            <a:schemeClr val="accent1"/>
          </a:solidFill>
        </p:grpSpPr>
        <p:grpSp>
          <p:nvGrpSpPr>
            <p:cNvPr id="108" name="Groupe 107">
              <a:extLst>
                <a:ext uri="{FF2B5EF4-FFF2-40B4-BE49-F238E27FC236}">
                  <a16:creationId xmlns:a16="http://schemas.microsoft.com/office/drawing/2014/main" id="{C373CDD5-ECFB-42CC-AE64-A4255D893913}"/>
                </a:ext>
              </a:extLst>
            </p:cNvPr>
            <p:cNvGrpSpPr/>
            <p:nvPr/>
          </p:nvGrpSpPr>
          <p:grpSpPr>
            <a:xfrm>
              <a:off x="8930936" y="2408583"/>
              <a:ext cx="1216113" cy="1173074"/>
              <a:chOff x="8930936" y="2401291"/>
              <a:chExt cx="1216113" cy="1173074"/>
            </a:xfrm>
            <a:grpFill/>
          </p:grpSpPr>
          <p:pic>
            <p:nvPicPr>
              <p:cNvPr id="112" name="Graphique 111" descr="Plan avec un remplissage uni">
                <a:extLst>
                  <a:ext uri="{FF2B5EF4-FFF2-40B4-BE49-F238E27FC236}">
                    <a16:creationId xmlns:a16="http://schemas.microsoft.com/office/drawing/2014/main" id="{BA8DEF69-5977-4FE5-8AA3-1AC8D2FD9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8930936" y="2401291"/>
                <a:ext cx="590762" cy="590762"/>
              </a:xfrm>
              <a:prstGeom prst="rect">
                <a:avLst/>
              </a:prstGeom>
            </p:spPr>
          </p:pic>
          <p:grpSp>
            <p:nvGrpSpPr>
              <p:cNvPr id="113" name="Groupe 112">
                <a:extLst>
                  <a:ext uri="{FF2B5EF4-FFF2-40B4-BE49-F238E27FC236}">
                    <a16:creationId xmlns:a16="http://schemas.microsoft.com/office/drawing/2014/main" id="{5A653B1F-B857-4FCD-A6E0-129DA181337E}"/>
                  </a:ext>
                </a:extLst>
              </p:cNvPr>
              <p:cNvGrpSpPr/>
              <p:nvPr/>
            </p:nvGrpSpPr>
            <p:grpSpPr>
              <a:xfrm>
                <a:off x="9450069" y="2659965"/>
                <a:ext cx="696980" cy="914400"/>
                <a:chOff x="5018285" y="3873291"/>
                <a:chExt cx="696980" cy="914400"/>
              </a:xfrm>
              <a:grpFill/>
            </p:grpSpPr>
            <p:pic>
              <p:nvPicPr>
                <p:cNvPr id="114" name="Graphique 113" descr="Personne confuse avec un remplissage uni">
                  <a:extLst>
                    <a:ext uri="{FF2B5EF4-FFF2-40B4-BE49-F238E27FC236}">
                      <a16:creationId xmlns:a16="http://schemas.microsoft.com/office/drawing/2014/main" id="{BE55B32D-89A1-434A-AA78-9E1F4F65F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4"/>
                    </a:ext>
                  </a:extLst>
                </a:blip>
                <a:srcRect l="30440" r="-1"/>
                <a:stretch/>
              </p:blipFill>
              <p:spPr>
                <a:xfrm>
                  <a:off x="5079206" y="3873291"/>
                  <a:ext cx="636059" cy="914400"/>
                </a:xfrm>
                <a:prstGeom prst="rect">
                  <a:avLst/>
                </a:prstGeom>
              </p:spPr>
            </p:pic>
            <p:sp>
              <p:nvSpPr>
                <p:cNvPr id="115" name="Rectangle : coins arrondis 114">
                  <a:extLst>
                    <a:ext uri="{FF2B5EF4-FFF2-40B4-BE49-F238E27FC236}">
                      <a16:creationId xmlns:a16="http://schemas.microsoft.com/office/drawing/2014/main" id="{56183E7A-2B79-414C-9A3D-2B0F51FB24B7}"/>
                    </a:ext>
                  </a:extLst>
                </p:cNvPr>
                <p:cNvSpPr/>
                <p:nvPr/>
              </p:nvSpPr>
              <p:spPr>
                <a:xfrm rot="3462276">
                  <a:off x="4958575" y="4176566"/>
                  <a:ext cx="184553" cy="6513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109" name="Groupe 108">
              <a:extLst>
                <a:ext uri="{FF2B5EF4-FFF2-40B4-BE49-F238E27FC236}">
                  <a16:creationId xmlns:a16="http://schemas.microsoft.com/office/drawing/2014/main" id="{95833ABF-AE22-41EB-A9F1-789F34847396}"/>
                </a:ext>
              </a:extLst>
            </p:cNvPr>
            <p:cNvGrpSpPr/>
            <p:nvPr/>
          </p:nvGrpSpPr>
          <p:grpSpPr>
            <a:xfrm>
              <a:off x="9237852" y="2714693"/>
              <a:ext cx="199881" cy="170748"/>
              <a:chOff x="8303417" y="2625343"/>
              <a:chExt cx="199881" cy="170748"/>
            </a:xfrm>
            <a:grpFill/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634B864-1989-4FF6-9E0A-9BBA57FFC990}"/>
                  </a:ext>
                </a:extLst>
              </p:cNvPr>
              <p:cNvSpPr/>
              <p:nvPr/>
            </p:nvSpPr>
            <p:spPr>
              <a:xfrm>
                <a:off x="8303417" y="2625343"/>
                <a:ext cx="199881" cy="1671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1" name="Image 110">
                <a:extLst>
                  <a:ext uri="{FF2B5EF4-FFF2-40B4-BE49-F238E27FC236}">
                    <a16:creationId xmlns:a16="http://schemas.microsoft.com/office/drawing/2014/main" id="{0769BDC3-0165-4656-91F7-7B998245F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19665" y="2634616"/>
                <a:ext cx="167384" cy="16147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7F01D358-A608-4C67-86EB-52B2F2407245}"/>
              </a:ext>
            </a:extLst>
          </p:cNvPr>
          <p:cNvGrpSpPr/>
          <p:nvPr/>
        </p:nvGrpSpPr>
        <p:grpSpPr>
          <a:xfrm>
            <a:off x="6423190" y="4289114"/>
            <a:ext cx="978178" cy="925014"/>
            <a:chOff x="4763560" y="3762738"/>
            <a:chExt cx="978178" cy="925014"/>
          </a:xfrm>
        </p:grpSpPr>
        <p:grpSp>
          <p:nvGrpSpPr>
            <p:cNvPr id="117" name="Groupe 116">
              <a:extLst>
                <a:ext uri="{FF2B5EF4-FFF2-40B4-BE49-F238E27FC236}">
                  <a16:creationId xmlns:a16="http://schemas.microsoft.com/office/drawing/2014/main" id="{0129D389-8432-4670-85E8-E9A8CA748AE9}"/>
                </a:ext>
              </a:extLst>
            </p:cNvPr>
            <p:cNvGrpSpPr/>
            <p:nvPr/>
          </p:nvGrpSpPr>
          <p:grpSpPr>
            <a:xfrm flipH="1">
              <a:off x="4766064" y="3762738"/>
              <a:ext cx="975674" cy="925014"/>
              <a:chOff x="4716415" y="3792004"/>
              <a:chExt cx="1009529" cy="925014"/>
            </a:xfrm>
          </p:grpSpPr>
          <p:pic>
            <p:nvPicPr>
              <p:cNvPr id="120" name="Graphique 119" descr="Mégaphone1 avec un remplissage uni">
                <a:extLst>
                  <a:ext uri="{FF2B5EF4-FFF2-40B4-BE49-F238E27FC236}">
                    <a16:creationId xmlns:a16="http://schemas.microsoft.com/office/drawing/2014/main" id="{E2A09075-D827-40A8-AD3A-95D957F0A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 flipH="1">
                <a:off x="4716415" y="3792004"/>
                <a:ext cx="384826" cy="398002"/>
              </a:xfrm>
              <a:prstGeom prst="rect">
                <a:avLst/>
              </a:prstGeom>
            </p:spPr>
          </p:pic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F23AFD8F-E7F7-469E-A666-EB77AD6C6951}"/>
                  </a:ext>
                </a:extLst>
              </p:cNvPr>
              <p:cNvGrpSpPr/>
              <p:nvPr/>
            </p:nvGrpSpPr>
            <p:grpSpPr>
              <a:xfrm>
                <a:off x="5048496" y="3886444"/>
                <a:ext cx="633086" cy="830574"/>
                <a:chOff x="5018285" y="3873291"/>
                <a:chExt cx="696980" cy="914400"/>
              </a:xfrm>
            </p:grpSpPr>
            <p:pic>
              <p:nvPicPr>
                <p:cNvPr id="124" name="Graphique 123" descr="Personne confuse avec un remplissage uni">
                  <a:extLst>
                    <a:ext uri="{FF2B5EF4-FFF2-40B4-BE49-F238E27FC236}">
                      <a16:creationId xmlns:a16="http://schemas.microsoft.com/office/drawing/2014/main" id="{605E87CF-DA82-45CC-85E3-8D77774995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rcRect l="30440" r="-1"/>
                <a:stretch/>
              </p:blipFill>
              <p:spPr>
                <a:xfrm>
                  <a:off x="5079206" y="3873291"/>
                  <a:ext cx="636059" cy="914400"/>
                </a:xfrm>
                <a:prstGeom prst="rect">
                  <a:avLst/>
                </a:prstGeom>
              </p:spPr>
            </p:pic>
            <p:sp>
              <p:nvSpPr>
                <p:cNvPr id="125" name="Rectangle : coins arrondis 124">
                  <a:extLst>
                    <a:ext uri="{FF2B5EF4-FFF2-40B4-BE49-F238E27FC236}">
                      <a16:creationId xmlns:a16="http://schemas.microsoft.com/office/drawing/2014/main" id="{46210E44-FE28-4C3D-AF63-9B80CFB9CE9F}"/>
                    </a:ext>
                  </a:extLst>
                </p:cNvPr>
                <p:cNvSpPr/>
                <p:nvPr/>
              </p:nvSpPr>
              <p:spPr>
                <a:xfrm rot="3462276">
                  <a:off x="4958575" y="4176566"/>
                  <a:ext cx="184553" cy="65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pic>
            <p:nvPicPr>
              <p:cNvPr id="122" name="Graphique 121" descr="Balance de la justice avec un remplissage uni">
                <a:extLst>
                  <a:ext uri="{FF2B5EF4-FFF2-40B4-BE49-F238E27FC236}">
                    <a16:creationId xmlns:a16="http://schemas.microsoft.com/office/drawing/2014/main" id="{FDFCE680-DC68-4986-979E-CAA810CDE3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5374349" y="3867945"/>
                <a:ext cx="351595" cy="351595"/>
              </a:xfrm>
              <a:prstGeom prst="rect">
                <a:avLst/>
              </a:prstGeom>
            </p:spPr>
          </p:pic>
          <p:pic>
            <p:nvPicPr>
              <p:cNvPr id="123" name="Image 122">
                <a:extLst>
                  <a:ext uri="{FF2B5EF4-FFF2-40B4-BE49-F238E27FC236}">
                    <a16:creationId xmlns:a16="http://schemas.microsoft.com/office/drawing/2014/main" id="{7B3352C8-E674-41E7-BE44-248C54BED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247862" flipH="1">
                <a:off x="4849188" y="3943969"/>
                <a:ext cx="97515" cy="94073"/>
              </a:xfrm>
              <a:prstGeom prst="rect">
                <a:avLst/>
              </a:prstGeom>
            </p:spPr>
          </p:pic>
        </p:grpSp>
        <p:pic>
          <p:nvPicPr>
            <p:cNvPr id="118" name="Graphique 117" descr="Balance de la justice avec un remplissage uni">
              <a:extLst>
                <a:ext uri="{FF2B5EF4-FFF2-40B4-BE49-F238E27FC236}">
                  <a16:creationId xmlns:a16="http://schemas.microsoft.com/office/drawing/2014/main" id="{4C3F1C56-ACD7-41DC-B39C-F4744653D2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rcRect l="7711" t="16230" r="55712" b="32471"/>
            <a:stretch/>
          </p:blipFill>
          <p:spPr>
            <a:xfrm flipH="1">
              <a:off x="4955380" y="3895743"/>
              <a:ext cx="124289" cy="180364"/>
            </a:xfrm>
            <a:prstGeom prst="rect">
              <a:avLst/>
            </a:prstGeom>
          </p:spPr>
        </p:pic>
        <p:pic>
          <p:nvPicPr>
            <p:cNvPr id="119" name="Graphique 118" descr="Balance de la justice avec un remplissage uni">
              <a:extLst>
                <a:ext uri="{FF2B5EF4-FFF2-40B4-BE49-F238E27FC236}">
                  <a16:creationId xmlns:a16="http://schemas.microsoft.com/office/drawing/2014/main" id="{C7F3A6F1-090D-4586-AC75-1E70FB481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rcRect l="58383" t="16186" b="30375"/>
            <a:stretch/>
          </p:blipFill>
          <p:spPr>
            <a:xfrm flipH="1">
              <a:off x="4763560" y="3895742"/>
              <a:ext cx="141416" cy="187889"/>
            </a:xfrm>
            <a:prstGeom prst="rect">
              <a:avLst/>
            </a:prstGeom>
          </p:spPr>
        </p:pic>
      </p:grp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7C76DB40-854A-49E2-B78C-6335ABB46AE0}"/>
              </a:ext>
            </a:extLst>
          </p:cNvPr>
          <p:cNvGrpSpPr/>
          <p:nvPr/>
        </p:nvGrpSpPr>
        <p:grpSpPr>
          <a:xfrm>
            <a:off x="8815470" y="3739052"/>
            <a:ext cx="982042" cy="1063416"/>
            <a:chOff x="7560150" y="2879049"/>
            <a:chExt cx="982042" cy="1063416"/>
          </a:xfrm>
          <a:solidFill>
            <a:srgbClr val="ED7D31"/>
          </a:solidFill>
        </p:grpSpPr>
        <p:grpSp>
          <p:nvGrpSpPr>
            <p:cNvPr id="100" name="Groupe 99">
              <a:extLst>
                <a:ext uri="{FF2B5EF4-FFF2-40B4-BE49-F238E27FC236}">
                  <a16:creationId xmlns:a16="http://schemas.microsoft.com/office/drawing/2014/main" id="{E4949DCA-092D-4363-9285-767EE5F8435C}"/>
                </a:ext>
              </a:extLst>
            </p:cNvPr>
            <p:cNvGrpSpPr/>
            <p:nvPr/>
          </p:nvGrpSpPr>
          <p:grpSpPr>
            <a:xfrm>
              <a:off x="7798849" y="2879049"/>
              <a:ext cx="743343" cy="1063416"/>
              <a:chOff x="6391015" y="3260296"/>
              <a:chExt cx="743343" cy="1063416"/>
            </a:xfrm>
            <a:grpFill/>
          </p:grpSpPr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24E667AE-E906-41A5-B1C5-4D1A912ABFE3}"/>
                  </a:ext>
                </a:extLst>
              </p:cNvPr>
              <p:cNvGrpSpPr/>
              <p:nvPr/>
            </p:nvGrpSpPr>
            <p:grpSpPr>
              <a:xfrm>
                <a:off x="6391015" y="3260296"/>
                <a:ext cx="743343" cy="1063416"/>
                <a:chOff x="6298348" y="3168316"/>
                <a:chExt cx="867130" cy="1240504"/>
              </a:xfrm>
              <a:grpFill/>
            </p:grpSpPr>
            <p:pic>
              <p:nvPicPr>
                <p:cNvPr id="104" name="Graphique 103" descr="Enseignant avec un remplissage uni">
                  <a:extLst>
                    <a:ext uri="{FF2B5EF4-FFF2-40B4-BE49-F238E27FC236}">
                      <a16:creationId xmlns:a16="http://schemas.microsoft.com/office/drawing/2014/main" id="{34FD9EBE-4312-4EBE-9D09-BC06982BE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8348" y="3168316"/>
                  <a:ext cx="867130" cy="867130"/>
                </a:xfrm>
                <a:prstGeom prst="rect">
                  <a:avLst/>
                </a:prstGeom>
              </p:spPr>
            </p:pic>
            <p:pic>
              <p:nvPicPr>
                <p:cNvPr id="105" name="Graphique 104" descr="Personne confuse avec un remplissage uni">
                  <a:extLst>
                    <a:ext uri="{FF2B5EF4-FFF2-40B4-BE49-F238E27FC236}">
                      <a16:creationId xmlns:a16="http://schemas.microsoft.com/office/drawing/2014/main" id="{6D3BC8B7-B0ED-486E-8442-2CD92799A6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5"/>
                    </a:ext>
                  </a:extLst>
                </a:blip>
                <a:srcRect l="34664" t="32545" r="38513" b="-1"/>
                <a:stretch/>
              </p:blipFill>
              <p:spPr>
                <a:xfrm>
                  <a:off x="6367463" y="3792004"/>
                  <a:ext cx="245268" cy="616816"/>
                </a:xfrm>
                <a:prstGeom prst="rect">
                  <a:avLst/>
                </a:prstGeom>
              </p:spPr>
            </p:pic>
            <p:sp>
              <p:nvSpPr>
                <p:cNvPr id="106" name="Rectangle : coins arrondis 105">
                  <a:extLst>
                    <a:ext uri="{FF2B5EF4-FFF2-40B4-BE49-F238E27FC236}">
                      <a16:creationId xmlns:a16="http://schemas.microsoft.com/office/drawing/2014/main" id="{666DCA6B-83F4-4D9C-B532-A7B0DA7CD95A}"/>
                    </a:ext>
                  </a:extLst>
                </p:cNvPr>
                <p:cNvSpPr/>
                <p:nvPr/>
              </p:nvSpPr>
              <p:spPr>
                <a:xfrm rot="6712184">
                  <a:off x="6254922" y="3844588"/>
                  <a:ext cx="234739" cy="6513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pic>
            <p:nvPicPr>
              <p:cNvPr id="103" name="Image 102">
                <a:extLst>
                  <a:ext uri="{FF2B5EF4-FFF2-40B4-BE49-F238E27FC236}">
                    <a16:creationId xmlns:a16="http://schemas.microsoft.com/office/drawing/2014/main" id="{CBE794E1-9F6E-4BFC-87BB-AEF2A1F38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1983" y="3638955"/>
                <a:ext cx="98432" cy="949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1" name="Graphique 100" descr="Presse-papiers mixte avec un remplissage uni">
              <a:extLst>
                <a:ext uri="{FF2B5EF4-FFF2-40B4-BE49-F238E27FC236}">
                  <a16:creationId xmlns:a16="http://schemas.microsoft.com/office/drawing/2014/main" id="{D9BB12EC-70FA-4014-B71F-D8F49AB11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p:blipFill>
          <p:spPr>
            <a:xfrm rot="20207580">
              <a:off x="7560150" y="3329802"/>
              <a:ext cx="314429" cy="314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0150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lèche : double flèche horizontale 139">
            <a:extLst>
              <a:ext uri="{FF2B5EF4-FFF2-40B4-BE49-F238E27FC236}">
                <a16:creationId xmlns:a16="http://schemas.microsoft.com/office/drawing/2014/main" id="{934E4C22-0A88-48C8-AB4A-ABF61E77CECE}"/>
              </a:ext>
            </a:extLst>
          </p:cNvPr>
          <p:cNvSpPr/>
          <p:nvPr/>
        </p:nvSpPr>
        <p:spPr>
          <a:xfrm>
            <a:off x="368468" y="3659199"/>
            <a:ext cx="11332131" cy="349015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solidFill>
              <a:srgbClr val="0683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>
                <a:solidFill>
                  <a:schemeClr val="tx1"/>
                </a:solidFill>
              </a:rPr>
              <a:t>Community Booster</a:t>
            </a:r>
          </a:p>
        </p:txBody>
      </p:sp>
      <p:sp>
        <p:nvSpPr>
          <p:cNvPr id="139" name="Flèche : double flèche horizontale 138">
            <a:extLst>
              <a:ext uri="{FF2B5EF4-FFF2-40B4-BE49-F238E27FC236}">
                <a16:creationId xmlns:a16="http://schemas.microsoft.com/office/drawing/2014/main" id="{8B43C15B-0A4C-42FE-8656-F6F292B5ED08}"/>
              </a:ext>
            </a:extLst>
          </p:cNvPr>
          <p:cNvSpPr/>
          <p:nvPr/>
        </p:nvSpPr>
        <p:spPr>
          <a:xfrm>
            <a:off x="3536437" y="4091376"/>
            <a:ext cx="5020792" cy="349015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solidFill>
              <a:srgbClr val="0683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>
                <a:solidFill>
                  <a:schemeClr val="tx1"/>
                </a:solidFill>
              </a:rPr>
              <a:t>Créateur</a:t>
            </a:r>
          </a:p>
        </p:txBody>
      </p:sp>
      <p:sp>
        <p:nvSpPr>
          <p:cNvPr id="138" name="Flèche : double flèche horizontale 137">
            <a:extLst>
              <a:ext uri="{FF2B5EF4-FFF2-40B4-BE49-F238E27FC236}">
                <a16:creationId xmlns:a16="http://schemas.microsoft.com/office/drawing/2014/main" id="{8C012456-2259-4281-8A89-0DB40BA4C451}"/>
              </a:ext>
            </a:extLst>
          </p:cNvPr>
          <p:cNvSpPr/>
          <p:nvPr/>
        </p:nvSpPr>
        <p:spPr>
          <a:xfrm>
            <a:off x="368468" y="4517823"/>
            <a:ext cx="6451114" cy="349015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>
                <a:solidFill>
                  <a:schemeClr val="tx1"/>
                </a:solidFill>
              </a:rPr>
              <a:t>Animateur</a:t>
            </a:r>
          </a:p>
        </p:txBody>
      </p:sp>
      <p:sp>
        <p:nvSpPr>
          <p:cNvPr id="135" name="Flèche : double flèche horizontale 134">
            <a:extLst>
              <a:ext uri="{FF2B5EF4-FFF2-40B4-BE49-F238E27FC236}">
                <a16:creationId xmlns:a16="http://schemas.microsoft.com/office/drawing/2014/main" id="{D06CE95D-93E1-4751-9C81-C2947B9A2E74}"/>
              </a:ext>
            </a:extLst>
          </p:cNvPr>
          <p:cNvSpPr/>
          <p:nvPr/>
        </p:nvSpPr>
        <p:spPr>
          <a:xfrm>
            <a:off x="1814587" y="4850298"/>
            <a:ext cx="3320165" cy="351595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>
                <a:solidFill>
                  <a:schemeClr val="tx1"/>
                </a:solidFill>
              </a:rPr>
              <a:t>Co-animateur</a:t>
            </a:r>
          </a:p>
        </p:txBody>
      </p:sp>
      <p:sp>
        <p:nvSpPr>
          <p:cNvPr id="3" name="Flèche : double flèche horizontale 2">
            <a:extLst>
              <a:ext uri="{FF2B5EF4-FFF2-40B4-BE49-F238E27FC236}">
                <a16:creationId xmlns:a16="http://schemas.microsoft.com/office/drawing/2014/main" id="{6BDD9246-4D44-4CF6-897A-0C30BE54CCB8}"/>
              </a:ext>
            </a:extLst>
          </p:cNvPr>
          <p:cNvSpPr/>
          <p:nvPr/>
        </p:nvSpPr>
        <p:spPr>
          <a:xfrm>
            <a:off x="368468" y="5483779"/>
            <a:ext cx="2928553" cy="277854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>
                <a:solidFill>
                  <a:schemeClr val="tx1"/>
                </a:solidFill>
              </a:rPr>
              <a:t>Eclaireur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49A48C6-402B-4648-B201-CBA371111691}"/>
              </a:ext>
            </a:extLst>
          </p:cNvPr>
          <p:cNvGrpSpPr/>
          <p:nvPr/>
        </p:nvGrpSpPr>
        <p:grpSpPr>
          <a:xfrm>
            <a:off x="76940" y="2480410"/>
            <a:ext cx="12038120" cy="495587"/>
            <a:chOff x="0" y="2140394"/>
            <a:chExt cx="12854128" cy="4544491"/>
          </a:xfrm>
        </p:grpSpPr>
        <p:sp>
          <p:nvSpPr>
            <p:cNvPr id="4" name="Espace réservé du texte 15">
              <a:extLst>
                <a:ext uri="{FF2B5EF4-FFF2-40B4-BE49-F238E27FC236}">
                  <a16:creationId xmlns:a16="http://schemas.microsoft.com/office/drawing/2014/main" id="{C89304FF-F465-430F-AB9B-3E83F3221D55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140396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INSPIRATION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600" b="1" i="1">
                <a:solidFill>
                  <a:srgbClr val="ED7D31"/>
                </a:solidFill>
              </a:endParaRPr>
            </a:p>
          </p:txBody>
        </p:sp>
        <p:sp>
          <p:nvSpPr>
            <p:cNvPr id="5" name="Espace réservé du texte 15">
              <a:extLst>
                <a:ext uri="{FF2B5EF4-FFF2-40B4-BE49-F238E27FC236}">
                  <a16:creationId xmlns:a16="http://schemas.microsoft.com/office/drawing/2014/main" id="{23E86B51-FA39-4CBD-AD4C-8049BC1B2F26}"/>
                </a:ext>
              </a:extLst>
            </p:cNvPr>
            <p:cNvSpPr txBox="1">
              <a:spLocks/>
            </p:cNvSpPr>
            <p:nvPr/>
          </p:nvSpPr>
          <p:spPr>
            <a:xfrm>
              <a:off x="1855434" y="2140396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COLLECTE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600" b="1" i="1">
                <a:solidFill>
                  <a:srgbClr val="ED7D31"/>
                </a:solidFill>
              </a:endParaRPr>
            </a:p>
          </p:txBody>
        </p:sp>
        <p:sp>
          <p:nvSpPr>
            <p:cNvPr id="6" name="Espace réservé du texte 15">
              <a:extLst>
                <a:ext uri="{FF2B5EF4-FFF2-40B4-BE49-F238E27FC236}">
                  <a16:creationId xmlns:a16="http://schemas.microsoft.com/office/drawing/2014/main" id="{DCEA1CF7-5098-45F5-9E5A-1A665AE76AA5}"/>
                </a:ext>
              </a:extLst>
            </p:cNvPr>
            <p:cNvSpPr txBox="1">
              <a:spLocks/>
            </p:cNvSpPr>
            <p:nvPr/>
          </p:nvSpPr>
          <p:spPr>
            <a:xfrm>
              <a:off x="3710868" y="2140396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INITIATION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600" b="1" i="1">
                <a:solidFill>
                  <a:srgbClr val="ED7D31"/>
                </a:solidFill>
              </a:endParaRPr>
            </a:p>
          </p:txBody>
        </p:sp>
        <p:sp>
          <p:nvSpPr>
            <p:cNvPr id="7" name="Espace réservé du texte 15">
              <a:extLst>
                <a:ext uri="{FF2B5EF4-FFF2-40B4-BE49-F238E27FC236}">
                  <a16:creationId xmlns:a16="http://schemas.microsoft.com/office/drawing/2014/main" id="{5F1F4080-42EC-4FC1-83FE-4D07E5D89749}"/>
                </a:ext>
              </a:extLst>
            </p:cNvPr>
            <p:cNvSpPr txBox="1">
              <a:spLocks/>
            </p:cNvSpPr>
            <p:nvPr/>
          </p:nvSpPr>
          <p:spPr>
            <a:xfrm>
              <a:off x="5566302" y="2140395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CHOC DE LA RÉALITÉ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600" b="1" i="1">
                <a:solidFill>
                  <a:srgbClr val="ED7D31"/>
                </a:solidFill>
              </a:endParaRPr>
            </a:p>
          </p:txBody>
        </p:sp>
        <p:sp>
          <p:nvSpPr>
            <p:cNvPr id="8" name="Espace réservé du texte 15">
              <a:extLst>
                <a:ext uri="{FF2B5EF4-FFF2-40B4-BE49-F238E27FC236}">
                  <a16:creationId xmlns:a16="http://schemas.microsoft.com/office/drawing/2014/main" id="{E57CB1DC-1737-4DED-8CD1-015F73A9E762}"/>
                </a:ext>
              </a:extLst>
            </p:cNvPr>
            <p:cNvSpPr txBox="1">
              <a:spLocks/>
            </p:cNvSpPr>
            <p:nvPr/>
          </p:nvSpPr>
          <p:spPr>
            <a:xfrm>
              <a:off x="7421736" y="2140394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CONFIRMATION DE RÉUSSITES</a:t>
              </a:r>
            </a:p>
          </p:txBody>
        </p:sp>
        <p:sp>
          <p:nvSpPr>
            <p:cNvPr id="9" name="Espace réservé du texte 15">
              <a:extLst>
                <a:ext uri="{FF2B5EF4-FFF2-40B4-BE49-F238E27FC236}">
                  <a16:creationId xmlns:a16="http://schemas.microsoft.com/office/drawing/2014/main" id="{29FC12E0-DC63-458D-84A8-5F7598EFD3A6}"/>
                </a:ext>
              </a:extLst>
            </p:cNvPr>
            <p:cNvSpPr txBox="1">
              <a:spLocks/>
            </p:cNvSpPr>
            <p:nvPr/>
          </p:nvSpPr>
          <p:spPr>
            <a:xfrm>
              <a:off x="9277170" y="2140394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EXPOSITION</a:t>
              </a:r>
            </a:p>
          </p:txBody>
        </p:sp>
        <p:sp>
          <p:nvSpPr>
            <p:cNvPr id="10" name="Espace réservé du texte 15">
              <a:extLst>
                <a:ext uri="{FF2B5EF4-FFF2-40B4-BE49-F238E27FC236}">
                  <a16:creationId xmlns:a16="http://schemas.microsoft.com/office/drawing/2014/main" id="{930D1EF3-800C-4412-94CD-8A6C1D2C9DCE}"/>
                </a:ext>
              </a:extLst>
            </p:cNvPr>
            <p:cNvSpPr txBox="1">
              <a:spLocks/>
            </p:cNvSpPr>
            <p:nvPr/>
          </p:nvSpPr>
          <p:spPr>
            <a:xfrm>
              <a:off x="11131859" y="2140394"/>
              <a:ext cx="1722269" cy="454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600" b="1" i="1">
                  <a:solidFill>
                    <a:srgbClr val="0683AA"/>
                  </a:solidFill>
                </a:rPr>
                <a:t>FORTIFICATION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1600" b="1" i="1">
                <a:solidFill>
                  <a:srgbClr val="ED7D31"/>
                </a:solidFill>
              </a:endParaRPr>
            </a:p>
          </p:txBody>
        </p:sp>
      </p:grpSp>
      <p:pic>
        <p:nvPicPr>
          <p:cNvPr id="13" name="Graphique 12" descr="Ampoule avec un remplissage uni">
            <a:extLst>
              <a:ext uri="{FF2B5EF4-FFF2-40B4-BE49-F238E27FC236}">
                <a16:creationId xmlns:a16="http://schemas.microsoft.com/office/drawing/2014/main" id="{D48B3737-D703-4918-8DD1-8221557E6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208" y="1477232"/>
            <a:ext cx="914400" cy="914400"/>
          </a:xfrm>
          <a:prstGeom prst="rect">
            <a:avLst/>
          </a:prstGeom>
        </p:spPr>
      </p:pic>
      <p:pic>
        <p:nvPicPr>
          <p:cNvPr id="15" name="Graphique 14" descr="Seau et pelle avec un remplissage uni">
            <a:extLst>
              <a:ext uri="{FF2B5EF4-FFF2-40B4-BE49-F238E27FC236}">
                <a16:creationId xmlns:a16="http://schemas.microsoft.com/office/drawing/2014/main" id="{46829467-21FA-4B4E-BE9A-EAB8FA3E7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3855" y="1477232"/>
            <a:ext cx="914400" cy="914400"/>
          </a:xfrm>
          <a:prstGeom prst="rect">
            <a:avLst/>
          </a:prstGeom>
        </p:spPr>
      </p:pic>
      <p:pic>
        <p:nvPicPr>
          <p:cNvPr id="17" name="Graphique 16" descr="Tubes à essai avec un remplissage uni">
            <a:extLst>
              <a:ext uri="{FF2B5EF4-FFF2-40B4-BE49-F238E27FC236}">
                <a16:creationId xmlns:a16="http://schemas.microsoft.com/office/drawing/2014/main" id="{1F9FDC87-CE72-456E-B0B7-5FDFF30853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8543" y="1477232"/>
            <a:ext cx="914400" cy="914400"/>
          </a:xfrm>
          <a:prstGeom prst="rect">
            <a:avLst/>
          </a:prstGeom>
        </p:spPr>
      </p:pic>
      <p:pic>
        <p:nvPicPr>
          <p:cNvPr id="19" name="Graphique 18" descr="Explosion avec un remplissage uni">
            <a:extLst>
              <a:ext uri="{FF2B5EF4-FFF2-40B4-BE49-F238E27FC236}">
                <a16:creationId xmlns:a16="http://schemas.microsoft.com/office/drawing/2014/main" id="{07D3CFFC-A08F-48DF-92E1-298FC22896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1477232"/>
            <a:ext cx="914400" cy="914400"/>
          </a:xfrm>
          <a:prstGeom prst="rect">
            <a:avLst/>
          </a:prstGeom>
        </p:spPr>
      </p:pic>
      <p:pic>
        <p:nvPicPr>
          <p:cNvPr id="21" name="Graphique 20" descr="Trophée avec un remplissage uni">
            <a:extLst>
              <a:ext uri="{FF2B5EF4-FFF2-40B4-BE49-F238E27FC236}">
                <a16:creationId xmlns:a16="http://schemas.microsoft.com/office/drawing/2014/main" id="{6AB28851-209C-4763-9114-2EBE084DA8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79057" y="1477232"/>
            <a:ext cx="914400" cy="914400"/>
          </a:xfrm>
          <a:prstGeom prst="rect">
            <a:avLst/>
          </a:prstGeom>
        </p:spPr>
      </p:pic>
      <p:pic>
        <p:nvPicPr>
          <p:cNvPr id="23" name="Graphique 22" descr="Assiette couverte avec un remplissage uni">
            <a:extLst>
              <a:ext uri="{FF2B5EF4-FFF2-40B4-BE49-F238E27FC236}">
                <a16:creationId xmlns:a16="http://schemas.microsoft.com/office/drawing/2014/main" id="{8DA0FBC4-2DE3-44A1-8FCC-F02BB199D6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13745" y="1477232"/>
            <a:ext cx="914400" cy="914400"/>
          </a:xfrm>
          <a:prstGeom prst="rect">
            <a:avLst/>
          </a:prstGeom>
        </p:spPr>
      </p:pic>
      <p:pic>
        <p:nvPicPr>
          <p:cNvPr id="25" name="Graphique 24" descr="Scène de château avec un remplissage uni">
            <a:extLst>
              <a:ext uri="{FF2B5EF4-FFF2-40B4-BE49-F238E27FC236}">
                <a16:creationId xmlns:a16="http://schemas.microsoft.com/office/drawing/2014/main" id="{42BAF03C-9B45-4E5C-B521-1310063139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48433" y="1477232"/>
            <a:ext cx="914400" cy="914400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A914E336-A3C4-486A-A697-DC24DC5762A7}"/>
              </a:ext>
            </a:extLst>
          </p:cNvPr>
          <p:cNvGrpSpPr/>
          <p:nvPr/>
        </p:nvGrpSpPr>
        <p:grpSpPr>
          <a:xfrm>
            <a:off x="227860" y="3029944"/>
            <a:ext cx="11887200" cy="399056"/>
            <a:chOff x="0" y="2140394"/>
            <a:chExt cx="12854128" cy="4544491"/>
          </a:xfrm>
          <a:solidFill>
            <a:srgbClr val="ED7D31"/>
          </a:solidFill>
        </p:grpSpPr>
        <p:sp>
          <p:nvSpPr>
            <p:cNvPr id="22" name="Espace réservé du texte 15">
              <a:extLst>
                <a:ext uri="{FF2B5EF4-FFF2-40B4-BE49-F238E27FC236}">
                  <a16:creationId xmlns:a16="http://schemas.microsoft.com/office/drawing/2014/main" id="{A5D64196-86DF-4215-A8F0-03A9E88C26E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140396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ENVIE</a:t>
              </a:r>
            </a:p>
          </p:txBody>
        </p:sp>
        <p:sp>
          <p:nvSpPr>
            <p:cNvPr id="24" name="Espace réservé du texte 15">
              <a:extLst>
                <a:ext uri="{FF2B5EF4-FFF2-40B4-BE49-F238E27FC236}">
                  <a16:creationId xmlns:a16="http://schemas.microsoft.com/office/drawing/2014/main" id="{D1105A2F-1363-497A-8091-FE91192A674B}"/>
                </a:ext>
              </a:extLst>
            </p:cNvPr>
            <p:cNvSpPr txBox="1">
              <a:spLocks/>
            </p:cNvSpPr>
            <p:nvPr/>
          </p:nvSpPr>
          <p:spPr>
            <a:xfrm>
              <a:off x="1855434" y="2140396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IMPLICATION</a:t>
              </a:r>
            </a:p>
          </p:txBody>
        </p:sp>
        <p:sp>
          <p:nvSpPr>
            <p:cNvPr id="26" name="Espace réservé du texte 15">
              <a:extLst>
                <a:ext uri="{FF2B5EF4-FFF2-40B4-BE49-F238E27FC236}">
                  <a16:creationId xmlns:a16="http://schemas.microsoft.com/office/drawing/2014/main" id="{A6B1BCC0-AE67-4956-9A0B-E7D2A8C1362C}"/>
                </a:ext>
              </a:extLst>
            </p:cNvPr>
            <p:cNvSpPr txBox="1">
              <a:spLocks/>
            </p:cNvSpPr>
            <p:nvPr/>
          </p:nvSpPr>
          <p:spPr>
            <a:xfrm>
              <a:off x="3689003" y="2140394"/>
              <a:ext cx="1744135" cy="4544491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EXPÉRIMENTATIONS</a:t>
              </a:r>
            </a:p>
          </p:txBody>
        </p:sp>
        <p:sp>
          <p:nvSpPr>
            <p:cNvPr id="27" name="Espace réservé du texte 15">
              <a:extLst>
                <a:ext uri="{FF2B5EF4-FFF2-40B4-BE49-F238E27FC236}">
                  <a16:creationId xmlns:a16="http://schemas.microsoft.com/office/drawing/2014/main" id="{1F0BF35A-30EA-4B41-A4BB-88CBB8E1588E}"/>
                </a:ext>
              </a:extLst>
            </p:cNvPr>
            <p:cNvSpPr txBox="1">
              <a:spLocks/>
            </p:cNvSpPr>
            <p:nvPr/>
          </p:nvSpPr>
          <p:spPr>
            <a:xfrm>
              <a:off x="5566302" y="2140395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MOYENS DE RESILIENCE</a:t>
              </a:r>
            </a:p>
          </p:txBody>
        </p:sp>
        <p:sp>
          <p:nvSpPr>
            <p:cNvPr id="28" name="Espace réservé du texte 15">
              <a:extLst>
                <a:ext uri="{FF2B5EF4-FFF2-40B4-BE49-F238E27FC236}">
                  <a16:creationId xmlns:a16="http://schemas.microsoft.com/office/drawing/2014/main" id="{B2AA03C5-0F19-4A23-A50B-66B67F633572}"/>
                </a:ext>
              </a:extLst>
            </p:cNvPr>
            <p:cNvSpPr txBox="1">
              <a:spLocks/>
            </p:cNvSpPr>
            <p:nvPr/>
          </p:nvSpPr>
          <p:spPr>
            <a:xfrm>
              <a:off x="7421736" y="2140394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OPTIMISATION</a:t>
              </a:r>
            </a:p>
          </p:txBody>
        </p:sp>
        <p:sp>
          <p:nvSpPr>
            <p:cNvPr id="29" name="Espace réservé du texte 15">
              <a:extLst>
                <a:ext uri="{FF2B5EF4-FFF2-40B4-BE49-F238E27FC236}">
                  <a16:creationId xmlns:a16="http://schemas.microsoft.com/office/drawing/2014/main" id="{4D6E42A1-A3DA-4C82-865A-0C24592CC248}"/>
                </a:ext>
              </a:extLst>
            </p:cNvPr>
            <p:cNvSpPr txBox="1">
              <a:spLocks/>
            </p:cNvSpPr>
            <p:nvPr/>
          </p:nvSpPr>
          <p:spPr>
            <a:xfrm>
              <a:off x="9277170" y="2140394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SERVICES VERS L’EXTÉRIEUR</a:t>
              </a:r>
            </a:p>
          </p:txBody>
        </p:sp>
        <p:sp>
          <p:nvSpPr>
            <p:cNvPr id="30" name="Espace réservé du texte 15">
              <a:extLst>
                <a:ext uri="{FF2B5EF4-FFF2-40B4-BE49-F238E27FC236}">
                  <a16:creationId xmlns:a16="http://schemas.microsoft.com/office/drawing/2014/main" id="{ACAC137F-E763-4360-8D6F-DA03B0162A45}"/>
                </a:ext>
              </a:extLst>
            </p:cNvPr>
            <p:cNvSpPr txBox="1">
              <a:spLocks/>
            </p:cNvSpPr>
            <p:nvPr/>
          </p:nvSpPr>
          <p:spPr>
            <a:xfrm>
              <a:off x="11131859" y="2140394"/>
              <a:ext cx="1722269" cy="4544489"/>
            </a:xfrm>
            <a:prstGeom prst="chevron">
              <a:avLst/>
            </a:prstGeom>
            <a:grpFill/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100" b="1" i="1"/>
                <a:t>OFFICIALISATION</a:t>
              </a:r>
            </a:p>
          </p:txBody>
        </p:sp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D6CD7271-24C1-4241-A872-1D93E1E371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004" y="6075156"/>
            <a:ext cx="680405" cy="656390"/>
          </a:xfrm>
          <a:prstGeom prst="rect">
            <a:avLst/>
          </a:prstGeom>
        </p:spPr>
      </p:pic>
      <p:sp>
        <p:nvSpPr>
          <p:cNvPr id="58" name="Espace réservé du texte 15">
            <a:extLst>
              <a:ext uri="{FF2B5EF4-FFF2-40B4-BE49-F238E27FC236}">
                <a16:creationId xmlns:a16="http://schemas.microsoft.com/office/drawing/2014/main" id="{EFF509E3-4E27-4F01-A2FC-3221630C0D7B}"/>
              </a:ext>
            </a:extLst>
          </p:cNvPr>
          <p:cNvSpPr txBox="1">
            <a:spLocks/>
          </p:cNvSpPr>
          <p:nvPr/>
        </p:nvSpPr>
        <p:spPr>
          <a:xfrm>
            <a:off x="-76940" y="47982"/>
            <a:ext cx="12192000" cy="11007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b="1" i="1"/>
              <a:t>Lien avec les rôles de la </a:t>
            </a:r>
            <a:r>
              <a:rPr lang="fr-FR" sz="4400" b="1" i="1">
                <a:solidFill>
                  <a:srgbClr val="0683AA"/>
                </a:solidFill>
              </a:rPr>
              <a:t>méthode</a:t>
            </a:r>
            <a:r>
              <a:rPr lang="fr-FR" sz="4400" b="1" i="1"/>
              <a:t> #</a:t>
            </a:r>
            <a:r>
              <a:rPr lang="fr-FR" sz="4400" b="1" i="1">
                <a:solidFill>
                  <a:srgbClr val="ED7D31"/>
                </a:solidFill>
              </a:rPr>
              <a:t>OSG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b="1" i="1">
                <a:solidFill>
                  <a:srgbClr val="ED7D31"/>
                </a:solidFill>
              </a:rPr>
              <a:t>Champ d’intervention </a:t>
            </a:r>
            <a:r>
              <a:rPr lang="fr-FR" sz="4400" b="1" i="1"/>
              <a:t>des membres par rôle</a:t>
            </a:r>
          </a:p>
        </p:txBody>
      </p:sp>
      <p:sp>
        <p:nvSpPr>
          <p:cNvPr id="44" name="Forme en L 43">
            <a:extLst>
              <a:ext uri="{FF2B5EF4-FFF2-40B4-BE49-F238E27FC236}">
                <a16:creationId xmlns:a16="http://schemas.microsoft.com/office/drawing/2014/main" id="{0446A202-4A6C-44DE-A767-D939E37F43E6}"/>
              </a:ext>
            </a:extLst>
          </p:cNvPr>
          <p:cNvSpPr/>
          <p:nvPr/>
        </p:nvSpPr>
        <p:spPr>
          <a:xfrm rot="5400000">
            <a:off x="2373625" y="5763443"/>
            <a:ext cx="800128" cy="1331395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ED7D3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0B1EA4A7-1853-49E6-9F8F-81CE1F2A1AB5}"/>
              </a:ext>
            </a:extLst>
          </p:cNvPr>
          <p:cNvSpPr/>
          <p:nvPr/>
        </p:nvSpPr>
        <p:spPr>
          <a:xfrm>
            <a:off x="2268877" y="6203057"/>
            <a:ext cx="1201990" cy="1053615"/>
          </a:xfrm>
          <a:custGeom>
            <a:avLst/>
            <a:gdLst>
              <a:gd name="connsiteX0" fmla="*/ 0 w 1201990"/>
              <a:gd name="connsiteY0" fmla="*/ 0 h 1053615"/>
              <a:gd name="connsiteX1" fmla="*/ 1201990 w 1201990"/>
              <a:gd name="connsiteY1" fmla="*/ 0 h 1053615"/>
              <a:gd name="connsiteX2" fmla="*/ 1201990 w 1201990"/>
              <a:gd name="connsiteY2" fmla="*/ 1053615 h 1053615"/>
              <a:gd name="connsiteX3" fmla="*/ 0 w 1201990"/>
              <a:gd name="connsiteY3" fmla="*/ 1053615 h 1053615"/>
              <a:gd name="connsiteX4" fmla="*/ 0 w 1201990"/>
              <a:gd name="connsiteY4" fmla="*/ 0 h 1053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990" h="1053615">
                <a:moveTo>
                  <a:pt x="0" y="0"/>
                </a:moveTo>
                <a:lnTo>
                  <a:pt x="1201990" y="0"/>
                </a:lnTo>
                <a:lnTo>
                  <a:pt x="1201990" y="1053615"/>
                </a:lnTo>
                <a:lnTo>
                  <a:pt x="0" y="10536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100" b="1" kern="1200"/>
              <a:t>NIV 3 ECLAIREUR(-SE) :</a:t>
            </a:r>
            <a:r>
              <a:rPr lang="fr-FR" sz="1100" kern="1200"/>
              <a:t> Je promeus,</a:t>
            </a:r>
          </a:p>
        </p:txBody>
      </p:sp>
      <p:sp>
        <p:nvSpPr>
          <p:cNvPr id="126" name="Triangle isocèle 125">
            <a:extLst>
              <a:ext uri="{FF2B5EF4-FFF2-40B4-BE49-F238E27FC236}">
                <a16:creationId xmlns:a16="http://schemas.microsoft.com/office/drawing/2014/main" id="{A1F0FE07-BAA2-4323-8353-58D2C1842023}"/>
              </a:ext>
            </a:extLst>
          </p:cNvPr>
          <p:cNvSpPr/>
          <p:nvPr/>
        </p:nvSpPr>
        <p:spPr>
          <a:xfrm>
            <a:off x="3198692" y="5771047"/>
            <a:ext cx="226790" cy="226790"/>
          </a:xfrm>
          <a:prstGeom prst="triangle">
            <a:avLst>
              <a:gd name="adj" fmla="val 100000"/>
            </a:avLst>
          </a:prstGeom>
          <a:solidFill>
            <a:srgbClr val="ED7D3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7" name="Forme en L 126">
            <a:extLst>
              <a:ext uri="{FF2B5EF4-FFF2-40B4-BE49-F238E27FC236}">
                <a16:creationId xmlns:a16="http://schemas.microsoft.com/office/drawing/2014/main" id="{C12800D8-594A-4179-B95D-3863F83A5A4A}"/>
              </a:ext>
            </a:extLst>
          </p:cNvPr>
          <p:cNvSpPr/>
          <p:nvPr/>
        </p:nvSpPr>
        <p:spPr>
          <a:xfrm rot="5400000">
            <a:off x="4152522" y="5372521"/>
            <a:ext cx="800128" cy="1331395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ED7D3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8" name="Forme libre : forme 127">
            <a:extLst>
              <a:ext uri="{FF2B5EF4-FFF2-40B4-BE49-F238E27FC236}">
                <a16:creationId xmlns:a16="http://schemas.microsoft.com/office/drawing/2014/main" id="{40D5AB67-9F87-49DB-8D29-5ED6B9CF23DC}"/>
              </a:ext>
            </a:extLst>
          </p:cNvPr>
          <p:cNvSpPr/>
          <p:nvPr/>
        </p:nvSpPr>
        <p:spPr>
          <a:xfrm>
            <a:off x="4018961" y="5770321"/>
            <a:ext cx="1201990" cy="1053615"/>
          </a:xfrm>
          <a:custGeom>
            <a:avLst/>
            <a:gdLst>
              <a:gd name="connsiteX0" fmla="*/ 0 w 1201990"/>
              <a:gd name="connsiteY0" fmla="*/ 0 h 1053615"/>
              <a:gd name="connsiteX1" fmla="*/ 1201990 w 1201990"/>
              <a:gd name="connsiteY1" fmla="*/ 0 h 1053615"/>
              <a:gd name="connsiteX2" fmla="*/ 1201990 w 1201990"/>
              <a:gd name="connsiteY2" fmla="*/ 1053615 h 1053615"/>
              <a:gd name="connsiteX3" fmla="*/ 0 w 1201990"/>
              <a:gd name="connsiteY3" fmla="*/ 1053615 h 1053615"/>
              <a:gd name="connsiteX4" fmla="*/ 0 w 1201990"/>
              <a:gd name="connsiteY4" fmla="*/ 0 h 1053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990" h="1053615">
                <a:moveTo>
                  <a:pt x="0" y="0"/>
                </a:moveTo>
                <a:lnTo>
                  <a:pt x="1201990" y="0"/>
                </a:lnTo>
                <a:lnTo>
                  <a:pt x="1201990" y="1053615"/>
                </a:lnTo>
                <a:lnTo>
                  <a:pt x="0" y="10536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100" b="1" kern="1200"/>
              <a:t>NIV 4 CO-ANIMATEUR(-TRICE) :</a:t>
            </a:r>
            <a:r>
              <a:rPr lang="fr-FR" sz="1100" kern="1200"/>
              <a:t> Je fais expérimenter</a:t>
            </a:r>
          </a:p>
        </p:txBody>
      </p:sp>
      <p:sp>
        <p:nvSpPr>
          <p:cNvPr id="130" name="Forme en L 129">
            <a:extLst>
              <a:ext uri="{FF2B5EF4-FFF2-40B4-BE49-F238E27FC236}">
                <a16:creationId xmlns:a16="http://schemas.microsoft.com/office/drawing/2014/main" id="{01A55F55-E534-4FCE-B502-08A6CD05E29F}"/>
              </a:ext>
            </a:extLst>
          </p:cNvPr>
          <p:cNvSpPr/>
          <p:nvPr/>
        </p:nvSpPr>
        <p:spPr>
          <a:xfrm rot="5400000">
            <a:off x="5676707" y="4900549"/>
            <a:ext cx="800128" cy="1331395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31" name="Forme libre : forme 130">
            <a:extLst>
              <a:ext uri="{FF2B5EF4-FFF2-40B4-BE49-F238E27FC236}">
                <a16:creationId xmlns:a16="http://schemas.microsoft.com/office/drawing/2014/main" id="{2CA98E77-04A8-4853-B8D9-195E09DDEE81}"/>
              </a:ext>
            </a:extLst>
          </p:cNvPr>
          <p:cNvSpPr/>
          <p:nvPr/>
        </p:nvSpPr>
        <p:spPr>
          <a:xfrm>
            <a:off x="5543145" y="5298349"/>
            <a:ext cx="1201990" cy="1053615"/>
          </a:xfrm>
          <a:custGeom>
            <a:avLst/>
            <a:gdLst>
              <a:gd name="connsiteX0" fmla="*/ 0 w 1201990"/>
              <a:gd name="connsiteY0" fmla="*/ 0 h 1053615"/>
              <a:gd name="connsiteX1" fmla="*/ 1201990 w 1201990"/>
              <a:gd name="connsiteY1" fmla="*/ 0 h 1053615"/>
              <a:gd name="connsiteX2" fmla="*/ 1201990 w 1201990"/>
              <a:gd name="connsiteY2" fmla="*/ 1053615 h 1053615"/>
              <a:gd name="connsiteX3" fmla="*/ 0 w 1201990"/>
              <a:gd name="connsiteY3" fmla="*/ 1053615 h 1053615"/>
              <a:gd name="connsiteX4" fmla="*/ 0 w 1201990"/>
              <a:gd name="connsiteY4" fmla="*/ 0 h 1053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990" h="1053615">
                <a:moveTo>
                  <a:pt x="0" y="0"/>
                </a:moveTo>
                <a:lnTo>
                  <a:pt x="1201990" y="0"/>
                </a:lnTo>
                <a:lnTo>
                  <a:pt x="1201990" y="1053615"/>
                </a:lnTo>
                <a:lnTo>
                  <a:pt x="0" y="10536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100" b="1" kern="1200"/>
              <a:t>NIV 5 ANIMATEUR(-TRICE) </a:t>
            </a:r>
            <a:r>
              <a:rPr lang="fr-FR" sz="1100" kern="1200"/>
              <a:t>: Je mène les groupes à travers les difficultés</a:t>
            </a:r>
          </a:p>
        </p:txBody>
      </p:sp>
      <p:sp>
        <p:nvSpPr>
          <p:cNvPr id="134" name="Forme libre : forme 133">
            <a:extLst>
              <a:ext uri="{FF2B5EF4-FFF2-40B4-BE49-F238E27FC236}">
                <a16:creationId xmlns:a16="http://schemas.microsoft.com/office/drawing/2014/main" id="{8727C1F5-25DD-43A7-99FA-83F7672D8360}"/>
              </a:ext>
            </a:extLst>
          </p:cNvPr>
          <p:cNvSpPr/>
          <p:nvPr/>
        </p:nvSpPr>
        <p:spPr>
          <a:xfrm>
            <a:off x="7324709" y="5030452"/>
            <a:ext cx="1201990" cy="1053615"/>
          </a:xfrm>
          <a:custGeom>
            <a:avLst/>
            <a:gdLst>
              <a:gd name="connsiteX0" fmla="*/ 0 w 1201990"/>
              <a:gd name="connsiteY0" fmla="*/ 0 h 1053615"/>
              <a:gd name="connsiteX1" fmla="*/ 1201990 w 1201990"/>
              <a:gd name="connsiteY1" fmla="*/ 0 h 1053615"/>
              <a:gd name="connsiteX2" fmla="*/ 1201990 w 1201990"/>
              <a:gd name="connsiteY2" fmla="*/ 1053615 h 1053615"/>
              <a:gd name="connsiteX3" fmla="*/ 0 w 1201990"/>
              <a:gd name="connsiteY3" fmla="*/ 1053615 h 1053615"/>
              <a:gd name="connsiteX4" fmla="*/ 0 w 1201990"/>
              <a:gd name="connsiteY4" fmla="*/ 0 h 1053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990" h="1053615">
                <a:moveTo>
                  <a:pt x="0" y="0"/>
                </a:moveTo>
                <a:lnTo>
                  <a:pt x="1201990" y="0"/>
                </a:lnTo>
                <a:lnTo>
                  <a:pt x="1201990" y="1053615"/>
                </a:lnTo>
                <a:lnTo>
                  <a:pt x="0" y="10536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100" b="1" kern="1200"/>
              <a:t>NIV 6 CRÉATEUR(-SE) :</a:t>
            </a:r>
            <a:r>
              <a:rPr lang="fr-FR" sz="1100" kern="1200"/>
              <a:t> Je créé des contenus, j’ajuste les pratiques</a:t>
            </a:r>
          </a:p>
        </p:txBody>
      </p:sp>
      <p:sp>
        <p:nvSpPr>
          <p:cNvPr id="136" name="Forme en L 135">
            <a:extLst>
              <a:ext uri="{FF2B5EF4-FFF2-40B4-BE49-F238E27FC236}">
                <a16:creationId xmlns:a16="http://schemas.microsoft.com/office/drawing/2014/main" id="{699DA6CB-A3DD-4A52-B739-87B334DBA41D}"/>
              </a:ext>
            </a:extLst>
          </p:cNvPr>
          <p:cNvSpPr/>
          <p:nvPr/>
        </p:nvSpPr>
        <p:spPr>
          <a:xfrm rot="5400000">
            <a:off x="10931931" y="4352271"/>
            <a:ext cx="800128" cy="1331395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3494BA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7" name="Forme libre : forme 136">
            <a:extLst>
              <a:ext uri="{FF2B5EF4-FFF2-40B4-BE49-F238E27FC236}">
                <a16:creationId xmlns:a16="http://schemas.microsoft.com/office/drawing/2014/main" id="{6BD1DD38-55DB-43A3-B2E3-1B0D279C7626}"/>
              </a:ext>
            </a:extLst>
          </p:cNvPr>
          <p:cNvSpPr/>
          <p:nvPr/>
        </p:nvSpPr>
        <p:spPr>
          <a:xfrm>
            <a:off x="10834809" y="4778233"/>
            <a:ext cx="1201990" cy="1354422"/>
          </a:xfrm>
          <a:custGeom>
            <a:avLst/>
            <a:gdLst>
              <a:gd name="connsiteX0" fmla="*/ 0 w 1201990"/>
              <a:gd name="connsiteY0" fmla="*/ 0 h 1354422"/>
              <a:gd name="connsiteX1" fmla="*/ 1201990 w 1201990"/>
              <a:gd name="connsiteY1" fmla="*/ 0 h 1354422"/>
              <a:gd name="connsiteX2" fmla="*/ 1201990 w 1201990"/>
              <a:gd name="connsiteY2" fmla="*/ 1354422 h 1354422"/>
              <a:gd name="connsiteX3" fmla="*/ 0 w 1201990"/>
              <a:gd name="connsiteY3" fmla="*/ 1354422 h 1354422"/>
              <a:gd name="connsiteX4" fmla="*/ 0 w 1201990"/>
              <a:gd name="connsiteY4" fmla="*/ 0 h 1354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990" h="1354422">
                <a:moveTo>
                  <a:pt x="0" y="0"/>
                </a:moveTo>
                <a:lnTo>
                  <a:pt x="1201990" y="0"/>
                </a:lnTo>
                <a:lnTo>
                  <a:pt x="1201990" y="1354422"/>
                </a:lnTo>
                <a:lnTo>
                  <a:pt x="0" y="135442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100" b="1" kern="1200"/>
              <a:t>NIV 7 CONTENT COMMUNITY BOOSTER </a:t>
            </a:r>
            <a:r>
              <a:rPr lang="fr-FR" sz="1100" kern="1200"/>
              <a:t>: J’établis de quoi pousser la communauté plus loin</a:t>
            </a:r>
          </a:p>
        </p:txBody>
      </p: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B94AFF88-9A8F-41D6-AFBF-6BA46D6AC819}"/>
              </a:ext>
            </a:extLst>
          </p:cNvPr>
          <p:cNvGrpSpPr/>
          <p:nvPr/>
        </p:nvGrpSpPr>
        <p:grpSpPr>
          <a:xfrm>
            <a:off x="10603113" y="3446001"/>
            <a:ext cx="1266205" cy="1138016"/>
            <a:chOff x="10408603" y="1944527"/>
            <a:chExt cx="1266205" cy="1138016"/>
          </a:xfrm>
          <a:solidFill>
            <a:srgbClr val="3494BA"/>
          </a:solidFill>
        </p:grpSpPr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D0FC071E-3A30-4FC7-B974-C32B48F9F968}"/>
                </a:ext>
              </a:extLst>
            </p:cNvPr>
            <p:cNvGrpSpPr/>
            <p:nvPr/>
          </p:nvGrpSpPr>
          <p:grpSpPr>
            <a:xfrm>
              <a:off x="10781788" y="2168143"/>
              <a:ext cx="696980" cy="914400"/>
              <a:chOff x="5018285" y="3873291"/>
              <a:chExt cx="696980" cy="914400"/>
            </a:xfrm>
            <a:grpFill/>
          </p:grpSpPr>
          <p:pic>
            <p:nvPicPr>
              <p:cNvPr id="78" name="Graphique 77" descr="Personne confuse avec un remplissage uni">
                <a:extLst>
                  <a:ext uri="{FF2B5EF4-FFF2-40B4-BE49-F238E27FC236}">
                    <a16:creationId xmlns:a16="http://schemas.microsoft.com/office/drawing/2014/main" id="{B03671FC-34EE-4561-9A17-DE93A268DD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30440" r="-1"/>
              <a:stretch/>
            </p:blipFill>
            <p:spPr>
              <a:xfrm>
                <a:off x="5079206" y="3873291"/>
                <a:ext cx="636059" cy="914400"/>
              </a:xfrm>
              <a:prstGeom prst="rect">
                <a:avLst/>
              </a:prstGeom>
            </p:spPr>
          </p:pic>
          <p:sp>
            <p:nvSpPr>
              <p:cNvPr id="79" name="Rectangle : coins arrondis 78">
                <a:extLst>
                  <a:ext uri="{FF2B5EF4-FFF2-40B4-BE49-F238E27FC236}">
                    <a16:creationId xmlns:a16="http://schemas.microsoft.com/office/drawing/2014/main" id="{0B846F4A-3FC8-42B5-A3CB-D3E41CC1723B}"/>
                  </a:ext>
                </a:extLst>
              </p:cNvPr>
              <p:cNvSpPr/>
              <p:nvPr/>
            </p:nvSpPr>
            <p:spPr>
              <a:xfrm rot="3462276">
                <a:off x="4958575" y="4176566"/>
                <a:ext cx="184553" cy="6513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3" name="Graphique 72" descr="Panneau de signalisation avec un remplissage uni">
              <a:extLst>
                <a:ext uri="{FF2B5EF4-FFF2-40B4-BE49-F238E27FC236}">
                  <a16:creationId xmlns:a16="http://schemas.microsoft.com/office/drawing/2014/main" id="{72EE5A75-73F8-4483-A8C2-749E5BCA0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18628"/>
            <a:stretch/>
          </p:blipFill>
          <p:spPr>
            <a:xfrm>
              <a:off x="10932558" y="1976438"/>
              <a:ext cx="742250" cy="603990"/>
            </a:xfrm>
            <a:prstGeom prst="rect">
              <a:avLst/>
            </a:prstGeom>
          </p:spPr>
        </p:pic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994E204E-64D2-4994-BC2A-C487EE0F157B}"/>
                </a:ext>
              </a:extLst>
            </p:cNvPr>
            <p:cNvGrpSpPr/>
            <p:nvPr/>
          </p:nvGrpSpPr>
          <p:grpSpPr>
            <a:xfrm rot="21051146" flipH="1">
              <a:off x="10408603" y="1944527"/>
              <a:ext cx="391604" cy="567289"/>
              <a:chOff x="5616686" y="6627757"/>
              <a:chExt cx="644414" cy="888746"/>
            </a:xfrm>
            <a:grpFill/>
          </p:grpSpPr>
          <p:pic>
            <p:nvPicPr>
              <p:cNvPr id="76" name="Graphique 75" descr="Drapeau de golf dans un trou avec un remplissage uni">
                <a:extLst>
                  <a:ext uri="{FF2B5EF4-FFF2-40B4-BE49-F238E27FC236}">
                    <a16:creationId xmlns:a16="http://schemas.microsoft.com/office/drawing/2014/main" id="{3EBFBA21-092B-4CB4-BEDA-2D1B0E2986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 l="19715" t="5069" r="36313" b="56423"/>
              <a:stretch/>
            </p:blipFill>
            <p:spPr>
              <a:xfrm>
                <a:off x="5616686" y="6627757"/>
                <a:ext cx="644414" cy="564328"/>
              </a:xfrm>
              <a:prstGeom prst="rect">
                <a:avLst/>
              </a:prstGeom>
            </p:spPr>
          </p:pic>
          <p:sp>
            <p:nvSpPr>
              <p:cNvPr id="77" name="Rectangle : coins arrondis 76">
                <a:extLst>
                  <a:ext uri="{FF2B5EF4-FFF2-40B4-BE49-F238E27FC236}">
                    <a16:creationId xmlns:a16="http://schemas.microsoft.com/office/drawing/2014/main" id="{8F537FF6-8621-44AF-8DAB-DC4670397374}"/>
                  </a:ext>
                </a:extLst>
              </p:cNvPr>
              <p:cNvSpPr/>
              <p:nvPr/>
            </p:nvSpPr>
            <p:spPr>
              <a:xfrm rot="5400000">
                <a:off x="5542703" y="7279829"/>
                <a:ext cx="385705" cy="8764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D295823D-81EC-4E85-9722-29C93336C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24315">
              <a:off x="10580132" y="2034678"/>
              <a:ext cx="120335" cy="1160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F1AB2946-9C86-463D-A5C8-DE121A6E77A6}"/>
              </a:ext>
            </a:extLst>
          </p:cNvPr>
          <p:cNvGrpSpPr/>
          <p:nvPr/>
        </p:nvGrpSpPr>
        <p:grpSpPr>
          <a:xfrm>
            <a:off x="4010534" y="4742950"/>
            <a:ext cx="819385" cy="883274"/>
            <a:chOff x="6060465" y="3463636"/>
            <a:chExt cx="819385" cy="883274"/>
          </a:xfrm>
          <a:solidFill>
            <a:srgbClr val="ED7D31"/>
          </a:solidFill>
        </p:grpSpPr>
        <p:pic>
          <p:nvPicPr>
            <p:cNvPr id="91" name="Graphique 90" descr="Presse-papiers mixte avec un remplissage uni">
              <a:extLst>
                <a:ext uri="{FF2B5EF4-FFF2-40B4-BE49-F238E27FC236}">
                  <a16:creationId xmlns:a16="http://schemas.microsoft.com/office/drawing/2014/main" id="{76D65036-0EC3-4280-A47D-C458EDE86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20207580">
              <a:off x="6060465" y="3580343"/>
              <a:ext cx="314429" cy="314429"/>
            </a:xfrm>
            <a:prstGeom prst="rect">
              <a:avLst/>
            </a:prstGeom>
          </p:spPr>
        </p:pic>
        <p:grpSp>
          <p:nvGrpSpPr>
            <p:cNvPr id="92" name="Groupe 91">
              <a:extLst>
                <a:ext uri="{FF2B5EF4-FFF2-40B4-BE49-F238E27FC236}">
                  <a16:creationId xmlns:a16="http://schemas.microsoft.com/office/drawing/2014/main" id="{AE9FC346-D207-4640-BD6C-C4728FD2A909}"/>
                </a:ext>
              </a:extLst>
            </p:cNvPr>
            <p:cNvGrpSpPr/>
            <p:nvPr/>
          </p:nvGrpSpPr>
          <p:grpSpPr>
            <a:xfrm>
              <a:off x="6132133" y="3463636"/>
              <a:ext cx="612923" cy="883274"/>
              <a:chOff x="6132133" y="3463636"/>
              <a:chExt cx="612923" cy="883274"/>
            </a:xfrm>
            <a:grpFill/>
          </p:grpSpPr>
          <p:pic>
            <p:nvPicPr>
              <p:cNvPr id="95" name="Graphique 94" descr="Centre d’appels avec un remplissage uni">
                <a:extLst>
                  <a:ext uri="{FF2B5EF4-FFF2-40B4-BE49-F238E27FC236}">
                    <a16:creationId xmlns:a16="http://schemas.microsoft.com/office/drawing/2014/main" id="{35F24164-633F-47A7-BEF8-EE5A888245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rcRect b="44092"/>
              <a:stretch/>
            </p:blipFill>
            <p:spPr>
              <a:xfrm>
                <a:off x="6322855" y="3463636"/>
                <a:ext cx="422201" cy="236042"/>
              </a:xfrm>
              <a:prstGeom prst="rect">
                <a:avLst/>
              </a:prstGeom>
            </p:spPr>
          </p:pic>
          <p:grpSp>
            <p:nvGrpSpPr>
              <p:cNvPr id="96" name="Groupe 95">
                <a:extLst>
                  <a:ext uri="{FF2B5EF4-FFF2-40B4-BE49-F238E27FC236}">
                    <a16:creationId xmlns:a16="http://schemas.microsoft.com/office/drawing/2014/main" id="{591F00D6-4AFD-45D2-ACBD-7088ECFF8631}"/>
                  </a:ext>
                </a:extLst>
              </p:cNvPr>
              <p:cNvGrpSpPr/>
              <p:nvPr/>
            </p:nvGrpSpPr>
            <p:grpSpPr>
              <a:xfrm flipH="1">
                <a:off x="6132133" y="3682042"/>
                <a:ext cx="611857" cy="664868"/>
                <a:chOff x="5018285" y="4055721"/>
                <a:chExt cx="696982" cy="731970"/>
              </a:xfrm>
              <a:grpFill/>
            </p:grpSpPr>
            <p:pic>
              <p:nvPicPr>
                <p:cNvPr id="97" name="Graphique 96" descr="Personne confuse avec un remplissage uni">
                  <a:extLst>
                    <a:ext uri="{FF2B5EF4-FFF2-40B4-BE49-F238E27FC236}">
                      <a16:creationId xmlns:a16="http://schemas.microsoft.com/office/drawing/2014/main" id="{6BD5E57B-8145-480E-9A59-2C29137B20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 l="30440" t="19951" r="-1"/>
                <a:stretch/>
              </p:blipFill>
              <p:spPr>
                <a:xfrm>
                  <a:off x="5079207" y="4055721"/>
                  <a:ext cx="636060" cy="731970"/>
                </a:xfrm>
                <a:prstGeom prst="rect">
                  <a:avLst/>
                </a:prstGeom>
              </p:spPr>
            </p:pic>
            <p:sp>
              <p:nvSpPr>
                <p:cNvPr id="98" name="Rectangle : coins arrondis 97">
                  <a:extLst>
                    <a:ext uri="{FF2B5EF4-FFF2-40B4-BE49-F238E27FC236}">
                      <a16:creationId xmlns:a16="http://schemas.microsoft.com/office/drawing/2014/main" id="{DB149246-5E4D-4681-849B-5042504D58C8}"/>
                    </a:ext>
                  </a:extLst>
                </p:cNvPr>
                <p:cNvSpPr/>
                <p:nvPr/>
              </p:nvSpPr>
              <p:spPr>
                <a:xfrm rot="3462276">
                  <a:off x="4958575" y="4176566"/>
                  <a:ext cx="184553" cy="6513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45F0B5CF-F93B-4C4B-8418-F1CF8BCDE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915" y="3741133"/>
              <a:ext cx="109675" cy="109475"/>
            </a:xfrm>
            <a:prstGeom prst="rect">
              <a:avLst/>
            </a:prstGeom>
            <a:grpFill/>
          </p:spPr>
        </p:pic>
        <p:pic>
          <p:nvPicPr>
            <p:cNvPr id="94" name="Graphique 93" descr="Chronomètre avec un remplissage uni">
              <a:extLst>
                <a:ext uri="{FF2B5EF4-FFF2-40B4-BE49-F238E27FC236}">
                  <a16:creationId xmlns:a16="http://schemas.microsoft.com/office/drawing/2014/main" id="{53ACA43D-FF04-4089-82CA-A88DB560B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714271" y="3602551"/>
              <a:ext cx="165579" cy="165579"/>
            </a:xfrm>
            <a:prstGeom prst="rect">
              <a:avLst/>
            </a:prstGeom>
          </p:spPr>
        </p:pic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7AB3CF50-5BBB-4E25-A34F-08501768B98E}"/>
              </a:ext>
            </a:extLst>
          </p:cNvPr>
          <p:cNvGrpSpPr/>
          <p:nvPr/>
        </p:nvGrpSpPr>
        <p:grpSpPr>
          <a:xfrm>
            <a:off x="7093642" y="3638200"/>
            <a:ext cx="1216113" cy="1173074"/>
            <a:chOff x="8930936" y="2408583"/>
            <a:chExt cx="1216113" cy="1173074"/>
          </a:xfrm>
          <a:solidFill>
            <a:schemeClr val="accent1"/>
          </a:solidFill>
        </p:grpSpPr>
        <p:grpSp>
          <p:nvGrpSpPr>
            <p:cNvPr id="108" name="Groupe 107">
              <a:extLst>
                <a:ext uri="{FF2B5EF4-FFF2-40B4-BE49-F238E27FC236}">
                  <a16:creationId xmlns:a16="http://schemas.microsoft.com/office/drawing/2014/main" id="{C373CDD5-ECFB-42CC-AE64-A4255D893913}"/>
                </a:ext>
              </a:extLst>
            </p:cNvPr>
            <p:cNvGrpSpPr/>
            <p:nvPr/>
          </p:nvGrpSpPr>
          <p:grpSpPr>
            <a:xfrm>
              <a:off x="8930936" y="2408583"/>
              <a:ext cx="1216113" cy="1173074"/>
              <a:chOff x="8930936" y="2401291"/>
              <a:chExt cx="1216113" cy="1173074"/>
            </a:xfrm>
            <a:grpFill/>
          </p:grpSpPr>
          <p:pic>
            <p:nvPicPr>
              <p:cNvPr id="112" name="Graphique 111" descr="Plan avec un remplissage uni">
                <a:extLst>
                  <a:ext uri="{FF2B5EF4-FFF2-40B4-BE49-F238E27FC236}">
                    <a16:creationId xmlns:a16="http://schemas.microsoft.com/office/drawing/2014/main" id="{BA8DEF69-5977-4FE5-8AA3-1AC8D2FD9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8930936" y="2401291"/>
                <a:ext cx="590762" cy="590762"/>
              </a:xfrm>
              <a:prstGeom prst="rect">
                <a:avLst/>
              </a:prstGeom>
            </p:spPr>
          </p:pic>
          <p:grpSp>
            <p:nvGrpSpPr>
              <p:cNvPr id="113" name="Groupe 112">
                <a:extLst>
                  <a:ext uri="{FF2B5EF4-FFF2-40B4-BE49-F238E27FC236}">
                    <a16:creationId xmlns:a16="http://schemas.microsoft.com/office/drawing/2014/main" id="{5A653B1F-B857-4FCD-A6E0-129DA181337E}"/>
                  </a:ext>
                </a:extLst>
              </p:cNvPr>
              <p:cNvGrpSpPr/>
              <p:nvPr/>
            </p:nvGrpSpPr>
            <p:grpSpPr>
              <a:xfrm>
                <a:off x="9450069" y="2659965"/>
                <a:ext cx="696980" cy="914400"/>
                <a:chOff x="5018285" y="3873291"/>
                <a:chExt cx="696980" cy="914400"/>
              </a:xfrm>
              <a:grpFill/>
            </p:grpSpPr>
            <p:pic>
              <p:nvPicPr>
                <p:cNvPr id="114" name="Graphique 113" descr="Personne confuse avec un remplissage uni">
                  <a:extLst>
                    <a:ext uri="{FF2B5EF4-FFF2-40B4-BE49-F238E27FC236}">
                      <a16:creationId xmlns:a16="http://schemas.microsoft.com/office/drawing/2014/main" id="{BE55B32D-89A1-434A-AA78-9E1F4F65F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rcRect l="30440" r="-1"/>
                <a:stretch/>
              </p:blipFill>
              <p:spPr>
                <a:xfrm>
                  <a:off x="5079206" y="3873291"/>
                  <a:ext cx="636059" cy="914400"/>
                </a:xfrm>
                <a:prstGeom prst="rect">
                  <a:avLst/>
                </a:prstGeom>
              </p:spPr>
            </p:pic>
            <p:sp>
              <p:nvSpPr>
                <p:cNvPr id="115" name="Rectangle : coins arrondis 114">
                  <a:extLst>
                    <a:ext uri="{FF2B5EF4-FFF2-40B4-BE49-F238E27FC236}">
                      <a16:creationId xmlns:a16="http://schemas.microsoft.com/office/drawing/2014/main" id="{56183E7A-2B79-414C-9A3D-2B0F51FB24B7}"/>
                    </a:ext>
                  </a:extLst>
                </p:cNvPr>
                <p:cNvSpPr/>
                <p:nvPr/>
              </p:nvSpPr>
              <p:spPr>
                <a:xfrm rot="3462276">
                  <a:off x="4958575" y="4176566"/>
                  <a:ext cx="184553" cy="6513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109" name="Groupe 108">
              <a:extLst>
                <a:ext uri="{FF2B5EF4-FFF2-40B4-BE49-F238E27FC236}">
                  <a16:creationId xmlns:a16="http://schemas.microsoft.com/office/drawing/2014/main" id="{95833ABF-AE22-41EB-A9F1-789F34847396}"/>
                </a:ext>
              </a:extLst>
            </p:cNvPr>
            <p:cNvGrpSpPr/>
            <p:nvPr/>
          </p:nvGrpSpPr>
          <p:grpSpPr>
            <a:xfrm>
              <a:off x="9237852" y="2714693"/>
              <a:ext cx="199881" cy="170748"/>
              <a:chOff x="8303417" y="2625343"/>
              <a:chExt cx="199881" cy="170748"/>
            </a:xfrm>
            <a:grpFill/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634B864-1989-4FF6-9E0A-9BBA57FFC990}"/>
                  </a:ext>
                </a:extLst>
              </p:cNvPr>
              <p:cNvSpPr/>
              <p:nvPr/>
            </p:nvSpPr>
            <p:spPr>
              <a:xfrm>
                <a:off x="8303417" y="2625343"/>
                <a:ext cx="199881" cy="1671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1" name="Image 110">
                <a:extLst>
                  <a:ext uri="{FF2B5EF4-FFF2-40B4-BE49-F238E27FC236}">
                    <a16:creationId xmlns:a16="http://schemas.microsoft.com/office/drawing/2014/main" id="{0769BDC3-0165-4656-91F7-7B998245F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19665" y="2634616"/>
                <a:ext cx="167384" cy="16147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7F01D358-A608-4C67-86EB-52B2F2407245}"/>
              </a:ext>
            </a:extLst>
          </p:cNvPr>
          <p:cNvGrpSpPr/>
          <p:nvPr/>
        </p:nvGrpSpPr>
        <p:grpSpPr>
          <a:xfrm>
            <a:off x="2299265" y="5150142"/>
            <a:ext cx="978178" cy="925014"/>
            <a:chOff x="4763560" y="3762738"/>
            <a:chExt cx="978178" cy="925014"/>
          </a:xfrm>
        </p:grpSpPr>
        <p:grpSp>
          <p:nvGrpSpPr>
            <p:cNvPr id="117" name="Groupe 116">
              <a:extLst>
                <a:ext uri="{FF2B5EF4-FFF2-40B4-BE49-F238E27FC236}">
                  <a16:creationId xmlns:a16="http://schemas.microsoft.com/office/drawing/2014/main" id="{0129D389-8432-4670-85E8-E9A8CA748AE9}"/>
                </a:ext>
              </a:extLst>
            </p:cNvPr>
            <p:cNvGrpSpPr/>
            <p:nvPr/>
          </p:nvGrpSpPr>
          <p:grpSpPr>
            <a:xfrm flipH="1">
              <a:off x="4766064" y="3762738"/>
              <a:ext cx="975674" cy="925014"/>
              <a:chOff x="4716415" y="3792004"/>
              <a:chExt cx="1009529" cy="925014"/>
            </a:xfrm>
          </p:grpSpPr>
          <p:pic>
            <p:nvPicPr>
              <p:cNvPr id="120" name="Graphique 119" descr="Mégaphone1 avec un remplissage uni">
                <a:extLst>
                  <a:ext uri="{FF2B5EF4-FFF2-40B4-BE49-F238E27FC236}">
                    <a16:creationId xmlns:a16="http://schemas.microsoft.com/office/drawing/2014/main" id="{E2A09075-D827-40A8-AD3A-95D957F0A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 flipH="1">
                <a:off x="4716415" y="3792004"/>
                <a:ext cx="384826" cy="398002"/>
              </a:xfrm>
              <a:prstGeom prst="rect">
                <a:avLst/>
              </a:prstGeom>
            </p:spPr>
          </p:pic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F23AFD8F-E7F7-469E-A666-EB77AD6C6951}"/>
                  </a:ext>
                </a:extLst>
              </p:cNvPr>
              <p:cNvGrpSpPr/>
              <p:nvPr/>
            </p:nvGrpSpPr>
            <p:grpSpPr>
              <a:xfrm>
                <a:off x="5048496" y="3886444"/>
                <a:ext cx="633086" cy="830574"/>
                <a:chOff x="5018285" y="3873291"/>
                <a:chExt cx="696980" cy="914400"/>
              </a:xfrm>
            </p:grpSpPr>
            <p:pic>
              <p:nvPicPr>
                <p:cNvPr id="124" name="Graphique 123" descr="Personne confuse avec un remplissage uni">
                  <a:extLst>
                    <a:ext uri="{FF2B5EF4-FFF2-40B4-BE49-F238E27FC236}">
                      <a16:creationId xmlns:a16="http://schemas.microsoft.com/office/drawing/2014/main" id="{605E87CF-DA82-45CC-85E3-8D77774995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 l="30440" r="-1"/>
                <a:stretch/>
              </p:blipFill>
              <p:spPr>
                <a:xfrm>
                  <a:off x="5079206" y="3873291"/>
                  <a:ext cx="636059" cy="914400"/>
                </a:xfrm>
                <a:prstGeom prst="rect">
                  <a:avLst/>
                </a:prstGeom>
              </p:spPr>
            </p:pic>
            <p:sp>
              <p:nvSpPr>
                <p:cNvPr id="125" name="Rectangle : coins arrondis 124">
                  <a:extLst>
                    <a:ext uri="{FF2B5EF4-FFF2-40B4-BE49-F238E27FC236}">
                      <a16:creationId xmlns:a16="http://schemas.microsoft.com/office/drawing/2014/main" id="{46210E44-FE28-4C3D-AF63-9B80CFB9CE9F}"/>
                    </a:ext>
                  </a:extLst>
                </p:cNvPr>
                <p:cNvSpPr/>
                <p:nvPr/>
              </p:nvSpPr>
              <p:spPr>
                <a:xfrm rot="3462276">
                  <a:off x="4958575" y="4176566"/>
                  <a:ext cx="184553" cy="65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pic>
            <p:nvPicPr>
              <p:cNvPr id="122" name="Graphique 121" descr="Balance de la justice avec un remplissage uni">
                <a:extLst>
                  <a:ext uri="{FF2B5EF4-FFF2-40B4-BE49-F238E27FC236}">
                    <a16:creationId xmlns:a16="http://schemas.microsoft.com/office/drawing/2014/main" id="{FDFCE680-DC68-4986-979E-CAA810CDE3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5374349" y="3867945"/>
                <a:ext cx="351595" cy="351595"/>
              </a:xfrm>
              <a:prstGeom prst="rect">
                <a:avLst/>
              </a:prstGeom>
            </p:spPr>
          </p:pic>
          <p:pic>
            <p:nvPicPr>
              <p:cNvPr id="123" name="Image 122">
                <a:extLst>
                  <a:ext uri="{FF2B5EF4-FFF2-40B4-BE49-F238E27FC236}">
                    <a16:creationId xmlns:a16="http://schemas.microsoft.com/office/drawing/2014/main" id="{7B3352C8-E674-41E7-BE44-248C54BED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247862" flipH="1">
                <a:off x="4849188" y="3943969"/>
                <a:ext cx="97515" cy="94073"/>
              </a:xfrm>
              <a:prstGeom prst="rect">
                <a:avLst/>
              </a:prstGeom>
            </p:spPr>
          </p:pic>
        </p:grpSp>
        <p:pic>
          <p:nvPicPr>
            <p:cNvPr id="118" name="Graphique 117" descr="Balance de la justice avec un remplissage uni">
              <a:extLst>
                <a:ext uri="{FF2B5EF4-FFF2-40B4-BE49-F238E27FC236}">
                  <a16:creationId xmlns:a16="http://schemas.microsoft.com/office/drawing/2014/main" id="{4C3F1C56-ACD7-41DC-B39C-F4744653D2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rcRect l="7711" t="16230" r="55712" b="32471"/>
            <a:stretch/>
          </p:blipFill>
          <p:spPr>
            <a:xfrm flipH="1">
              <a:off x="4955380" y="3895743"/>
              <a:ext cx="124289" cy="180364"/>
            </a:xfrm>
            <a:prstGeom prst="rect">
              <a:avLst/>
            </a:prstGeom>
          </p:spPr>
        </p:pic>
        <p:pic>
          <p:nvPicPr>
            <p:cNvPr id="119" name="Graphique 118" descr="Balance de la justice avec un remplissage uni">
              <a:extLst>
                <a:ext uri="{FF2B5EF4-FFF2-40B4-BE49-F238E27FC236}">
                  <a16:creationId xmlns:a16="http://schemas.microsoft.com/office/drawing/2014/main" id="{C7F3A6F1-090D-4586-AC75-1E70FB481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rcRect l="58383" t="16186" b="30375"/>
            <a:stretch/>
          </p:blipFill>
          <p:spPr>
            <a:xfrm flipH="1">
              <a:off x="4763560" y="3895742"/>
              <a:ext cx="141416" cy="187889"/>
            </a:xfrm>
            <a:prstGeom prst="rect">
              <a:avLst/>
            </a:prstGeom>
          </p:spPr>
        </p:pic>
      </p:grp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7C76DB40-854A-49E2-B78C-6335ABB46AE0}"/>
              </a:ext>
            </a:extLst>
          </p:cNvPr>
          <p:cNvGrpSpPr/>
          <p:nvPr/>
        </p:nvGrpSpPr>
        <p:grpSpPr>
          <a:xfrm>
            <a:off x="5542594" y="4051264"/>
            <a:ext cx="982042" cy="1063416"/>
            <a:chOff x="7560150" y="2879049"/>
            <a:chExt cx="982042" cy="1063416"/>
          </a:xfrm>
          <a:solidFill>
            <a:srgbClr val="ED7D31"/>
          </a:solidFill>
        </p:grpSpPr>
        <p:grpSp>
          <p:nvGrpSpPr>
            <p:cNvPr id="100" name="Groupe 99">
              <a:extLst>
                <a:ext uri="{FF2B5EF4-FFF2-40B4-BE49-F238E27FC236}">
                  <a16:creationId xmlns:a16="http://schemas.microsoft.com/office/drawing/2014/main" id="{E4949DCA-092D-4363-9285-767EE5F8435C}"/>
                </a:ext>
              </a:extLst>
            </p:cNvPr>
            <p:cNvGrpSpPr/>
            <p:nvPr/>
          </p:nvGrpSpPr>
          <p:grpSpPr>
            <a:xfrm>
              <a:off x="7798849" y="2879049"/>
              <a:ext cx="743343" cy="1063416"/>
              <a:chOff x="6391015" y="3260296"/>
              <a:chExt cx="743343" cy="1063416"/>
            </a:xfrm>
            <a:grpFill/>
          </p:grpSpPr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24E667AE-E906-41A5-B1C5-4D1A912ABFE3}"/>
                  </a:ext>
                </a:extLst>
              </p:cNvPr>
              <p:cNvGrpSpPr/>
              <p:nvPr/>
            </p:nvGrpSpPr>
            <p:grpSpPr>
              <a:xfrm>
                <a:off x="6391015" y="3260296"/>
                <a:ext cx="743343" cy="1063416"/>
                <a:chOff x="6298348" y="3168316"/>
                <a:chExt cx="867130" cy="1240504"/>
              </a:xfrm>
              <a:grpFill/>
            </p:grpSpPr>
            <p:pic>
              <p:nvPicPr>
                <p:cNvPr id="104" name="Graphique 103" descr="Enseignant avec un remplissage uni">
                  <a:extLst>
                    <a:ext uri="{FF2B5EF4-FFF2-40B4-BE49-F238E27FC236}">
                      <a16:creationId xmlns:a16="http://schemas.microsoft.com/office/drawing/2014/main" id="{34FD9EBE-4312-4EBE-9D09-BC06982BE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8348" y="3168316"/>
                  <a:ext cx="867130" cy="867130"/>
                </a:xfrm>
                <a:prstGeom prst="rect">
                  <a:avLst/>
                </a:prstGeom>
              </p:spPr>
            </p:pic>
            <p:pic>
              <p:nvPicPr>
                <p:cNvPr id="105" name="Graphique 104" descr="Personne confuse avec un remplissage uni">
                  <a:extLst>
                    <a:ext uri="{FF2B5EF4-FFF2-40B4-BE49-F238E27FC236}">
                      <a16:creationId xmlns:a16="http://schemas.microsoft.com/office/drawing/2014/main" id="{6D3BC8B7-B0ED-486E-8442-2CD92799A6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rcRect l="34664" t="32545" r="38513" b="-1"/>
                <a:stretch/>
              </p:blipFill>
              <p:spPr>
                <a:xfrm>
                  <a:off x="6367463" y="3792004"/>
                  <a:ext cx="245268" cy="616816"/>
                </a:xfrm>
                <a:prstGeom prst="rect">
                  <a:avLst/>
                </a:prstGeom>
              </p:spPr>
            </p:pic>
            <p:sp>
              <p:nvSpPr>
                <p:cNvPr id="106" name="Rectangle : coins arrondis 105">
                  <a:extLst>
                    <a:ext uri="{FF2B5EF4-FFF2-40B4-BE49-F238E27FC236}">
                      <a16:creationId xmlns:a16="http://schemas.microsoft.com/office/drawing/2014/main" id="{666DCA6B-83F4-4D9C-B532-A7B0DA7CD95A}"/>
                    </a:ext>
                  </a:extLst>
                </p:cNvPr>
                <p:cNvSpPr/>
                <p:nvPr/>
              </p:nvSpPr>
              <p:spPr>
                <a:xfrm rot="6712184">
                  <a:off x="6254922" y="3844588"/>
                  <a:ext cx="234739" cy="6513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pic>
            <p:nvPicPr>
              <p:cNvPr id="103" name="Image 102">
                <a:extLst>
                  <a:ext uri="{FF2B5EF4-FFF2-40B4-BE49-F238E27FC236}">
                    <a16:creationId xmlns:a16="http://schemas.microsoft.com/office/drawing/2014/main" id="{CBE794E1-9F6E-4BFC-87BB-AEF2A1F38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1983" y="3638955"/>
                <a:ext cx="98432" cy="949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1" name="Graphique 100" descr="Presse-papiers mixte avec un remplissage uni">
              <a:extLst>
                <a:ext uri="{FF2B5EF4-FFF2-40B4-BE49-F238E27FC236}">
                  <a16:creationId xmlns:a16="http://schemas.microsoft.com/office/drawing/2014/main" id="{D9BB12EC-70FA-4014-B71F-D8F49AB11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 rot="20207580">
              <a:off x="7560150" y="3329802"/>
              <a:ext cx="314429" cy="314429"/>
            </a:xfrm>
            <a:prstGeom prst="rect">
              <a:avLst/>
            </a:prstGeom>
          </p:spPr>
        </p:pic>
      </p:grpSp>
      <p:sp>
        <p:nvSpPr>
          <p:cNvPr id="133" name="Forme en L 132">
            <a:extLst>
              <a:ext uri="{FF2B5EF4-FFF2-40B4-BE49-F238E27FC236}">
                <a16:creationId xmlns:a16="http://schemas.microsoft.com/office/drawing/2014/main" id="{D5E6CA3A-4636-4AE4-BE8F-6726058F4211}"/>
              </a:ext>
            </a:extLst>
          </p:cNvPr>
          <p:cNvSpPr/>
          <p:nvPr/>
        </p:nvSpPr>
        <p:spPr>
          <a:xfrm rot="5400000">
            <a:off x="7432459" y="4590956"/>
            <a:ext cx="800128" cy="1331395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3494BA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8414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EBB3B67E-F56E-4C7A-85BD-92FD2C1548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fr-FR" sz="3200" b="1"/>
              <a:t>LES BÉNÉFICES D’UNE COMMUNAUTÉ D’ENTREPRISE POUR LE CHANGE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8FB70D7-43E4-4DC7-B984-10D87BE99834}"/>
              </a:ext>
            </a:extLst>
          </p:cNvPr>
          <p:cNvGrpSpPr/>
          <p:nvPr/>
        </p:nvGrpSpPr>
        <p:grpSpPr>
          <a:xfrm>
            <a:off x="8001696" y="1695833"/>
            <a:ext cx="3550117" cy="4353642"/>
            <a:chOff x="8860995" y="282959"/>
            <a:chExt cx="3407094" cy="4178249"/>
          </a:xfrm>
        </p:grpSpPr>
        <p:pic>
          <p:nvPicPr>
            <p:cNvPr id="153" name="Graphique 152" descr="Diagramme de flux avec un remplissage uni">
              <a:extLst>
                <a:ext uri="{FF2B5EF4-FFF2-40B4-BE49-F238E27FC236}">
                  <a16:creationId xmlns:a16="http://schemas.microsoft.com/office/drawing/2014/main" id="{C954D092-8E4E-4356-AE7E-717458710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3984"/>
            <a:stretch/>
          </p:blipFill>
          <p:spPr>
            <a:xfrm>
              <a:off x="11353689" y="3108467"/>
              <a:ext cx="914400" cy="603649"/>
            </a:xfrm>
            <a:prstGeom prst="rect">
              <a:avLst/>
            </a:prstGeom>
          </p:spPr>
        </p:pic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56F14EF8-0CFD-441C-93B0-DEE691FB81D5}"/>
                </a:ext>
              </a:extLst>
            </p:cNvPr>
            <p:cNvGrpSpPr/>
            <p:nvPr/>
          </p:nvGrpSpPr>
          <p:grpSpPr>
            <a:xfrm>
              <a:off x="8860995" y="282959"/>
              <a:ext cx="3360434" cy="4178249"/>
              <a:chOff x="8860995" y="282959"/>
              <a:chExt cx="3360434" cy="4178249"/>
            </a:xfrm>
          </p:grpSpPr>
          <p:pic>
            <p:nvPicPr>
              <p:cNvPr id="155" name="Graphique 154" descr="Diagramme de flux avec un remplissage uni">
                <a:extLst>
                  <a:ext uri="{FF2B5EF4-FFF2-40B4-BE49-F238E27FC236}">
                    <a16:creationId xmlns:a16="http://schemas.microsoft.com/office/drawing/2014/main" id="{3575301F-7EE0-42A4-9057-A936539E3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85908" y="28295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6" name="Graphique 155" descr="Diagramme de flux avec un remplissage uni">
                <a:extLst>
                  <a:ext uri="{FF2B5EF4-FFF2-40B4-BE49-F238E27FC236}">
                    <a16:creationId xmlns:a16="http://schemas.microsoft.com/office/drawing/2014/main" id="{9825604A-6E66-4494-B377-CD134A4A1E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9758979" y="1013706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57" name="Graphique 156" descr="Diagramme de flux avec un remplissage uni">
                <a:extLst>
                  <a:ext uri="{FF2B5EF4-FFF2-40B4-BE49-F238E27FC236}">
                    <a16:creationId xmlns:a16="http://schemas.microsoft.com/office/drawing/2014/main" id="{6C1D810B-7484-4BC2-85A2-ED948B140A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9460854" y="1453033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58" name="Graphique 157" descr="Diagramme de flux avec un remplissage uni">
                <a:extLst>
                  <a:ext uri="{FF2B5EF4-FFF2-40B4-BE49-F238E27FC236}">
                    <a16:creationId xmlns:a16="http://schemas.microsoft.com/office/drawing/2014/main" id="{AC424008-56BD-403E-AAD7-9130FA191C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9154819" y="1868228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59" name="Graphique 158" descr="Diagramme de flux avec un remplissage uni">
                <a:extLst>
                  <a:ext uri="{FF2B5EF4-FFF2-40B4-BE49-F238E27FC236}">
                    <a16:creationId xmlns:a16="http://schemas.microsoft.com/office/drawing/2014/main" id="{85A35059-C485-4795-8BAA-10F1AD36E1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9758979" y="1841293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60" name="Graphique 159" descr="Diagramme de flux avec un remplissage uni">
                <a:extLst>
                  <a:ext uri="{FF2B5EF4-FFF2-40B4-BE49-F238E27FC236}">
                    <a16:creationId xmlns:a16="http://schemas.microsoft.com/office/drawing/2014/main" id="{A99FB187-F561-4DF4-BB5D-FF6C307A15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8860995" y="2287625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61" name="Graphique 160" descr="Diagramme de flux avec un remplissage uni">
                <a:extLst>
                  <a:ext uri="{FF2B5EF4-FFF2-40B4-BE49-F238E27FC236}">
                    <a16:creationId xmlns:a16="http://schemas.microsoft.com/office/drawing/2014/main" id="{307394D0-206A-4199-B93B-3AECD4046E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10412836" y="1004605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62" name="Graphique 161" descr="Diagramme de flux avec un remplissage uni">
                <a:extLst>
                  <a:ext uri="{FF2B5EF4-FFF2-40B4-BE49-F238E27FC236}">
                    <a16:creationId xmlns:a16="http://schemas.microsoft.com/office/drawing/2014/main" id="{B0496263-0751-467B-AC56-A58741EFEB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10723076" y="1403998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66" name="Graphique 165" descr="Diagramme de flux avec un remplissage uni">
                <a:extLst>
                  <a:ext uri="{FF2B5EF4-FFF2-40B4-BE49-F238E27FC236}">
                    <a16:creationId xmlns:a16="http://schemas.microsoft.com/office/drawing/2014/main" id="{3628B366-B11F-4783-8805-D2BE3F3D3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10022751" y="2243336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67" name="Graphique 166" descr="Diagramme de flux avec un remplissage uni">
                <a:extLst>
                  <a:ext uri="{FF2B5EF4-FFF2-40B4-BE49-F238E27FC236}">
                    <a16:creationId xmlns:a16="http://schemas.microsoft.com/office/drawing/2014/main" id="{FFF2CFDE-52A1-4957-9566-B478AD3E44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10034729" y="2661108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68" name="Graphique 167" descr="Diagramme de flux avec un remplissage uni">
                <a:extLst>
                  <a:ext uri="{FF2B5EF4-FFF2-40B4-BE49-F238E27FC236}">
                    <a16:creationId xmlns:a16="http://schemas.microsoft.com/office/drawing/2014/main" id="{0A15662E-A5FA-4DBC-81A5-CE8D67BC30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10046261" y="3060336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69" name="Graphique 168" descr="Diagramme de flux avec un remplissage uni">
                <a:extLst>
                  <a:ext uri="{FF2B5EF4-FFF2-40B4-BE49-F238E27FC236}">
                    <a16:creationId xmlns:a16="http://schemas.microsoft.com/office/drawing/2014/main" id="{0F411A1F-3E31-4C9C-899C-1E5244B7FC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11021201" y="1809840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70" name="Graphique 169" descr="Diagramme de flux avec un remplissage uni">
                <a:extLst>
                  <a:ext uri="{FF2B5EF4-FFF2-40B4-BE49-F238E27FC236}">
                    <a16:creationId xmlns:a16="http://schemas.microsoft.com/office/drawing/2014/main" id="{404B0657-7B20-4737-A53D-18433A3851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11307029" y="2255207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71" name="Graphique 170" descr="Diagramme de flux avec un remplissage uni">
                <a:extLst>
                  <a:ext uri="{FF2B5EF4-FFF2-40B4-BE49-F238E27FC236}">
                    <a16:creationId xmlns:a16="http://schemas.microsoft.com/office/drawing/2014/main" id="{8A95362E-C975-472B-ADE6-FF3B2AAA89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11039740" y="2681006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72" name="Graphique 171" descr="Diagramme de flux avec un remplissage uni">
                <a:extLst>
                  <a:ext uri="{FF2B5EF4-FFF2-40B4-BE49-F238E27FC236}">
                    <a16:creationId xmlns:a16="http://schemas.microsoft.com/office/drawing/2014/main" id="{C9F7C43B-7BC2-489C-8FB3-5BD836665E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11057840" y="3490451"/>
                <a:ext cx="914400" cy="603649"/>
              </a:xfrm>
              <a:prstGeom prst="rect">
                <a:avLst/>
              </a:prstGeom>
            </p:spPr>
          </p:pic>
          <p:pic>
            <p:nvPicPr>
              <p:cNvPr id="173" name="Graphique 172" descr="Diagramme de flux avec un remplissage uni">
                <a:extLst>
                  <a:ext uri="{FF2B5EF4-FFF2-40B4-BE49-F238E27FC236}">
                    <a16:creationId xmlns:a16="http://schemas.microsoft.com/office/drawing/2014/main" id="{CE5FC7A0-C00E-4B20-976F-49E1E800D5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84"/>
              <a:stretch/>
            </p:blipFill>
            <p:spPr>
              <a:xfrm>
                <a:off x="10741017" y="3857559"/>
                <a:ext cx="914400" cy="603649"/>
              </a:xfrm>
              <a:prstGeom prst="rect">
                <a:avLst/>
              </a:prstGeom>
            </p:spPr>
          </p:pic>
        </p:grpSp>
      </p:grpSp>
      <p:sp>
        <p:nvSpPr>
          <p:cNvPr id="174" name="Forme libre : forme 173">
            <a:extLst>
              <a:ext uri="{FF2B5EF4-FFF2-40B4-BE49-F238E27FC236}">
                <a16:creationId xmlns:a16="http://schemas.microsoft.com/office/drawing/2014/main" id="{D2F0D8FD-DF18-40D7-BAC2-02AF8D2F97C1}"/>
              </a:ext>
            </a:extLst>
          </p:cNvPr>
          <p:cNvSpPr/>
          <p:nvPr/>
        </p:nvSpPr>
        <p:spPr>
          <a:xfrm>
            <a:off x="7436625" y="2264965"/>
            <a:ext cx="3292349" cy="2167128"/>
          </a:xfrm>
          <a:custGeom>
            <a:avLst/>
            <a:gdLst>
              <a:gd name="connsiteX0" fmla="*/ 45738 w 3292349"/>
              <a:gd name="connsiteY0" fmla="*/ 1755648 h 2167128"/>
              <a:gd name="connsiteX1" fmla="*/ 128034 w 3292349"/>
              <a:gd name="connsiteY1" fmla="*/ 1764792 h 2167128"/>
              <a:gd name="connsiteX2" fmla="*/ 164610 w 3292349"/>
              <a:gd name="connsiteY2" fmla="*/ 1773936 h 2167128"/>
              <a:gd name="connsiteX3" fmla="*/ 338346 w 3292349"/>
              <a:gd name="connsiteY3" fmla="*/ 1764792 h 2167128"/>
              <a:gd name="connsiteX4" fmla="*/ 374922 w 3292349"/>
              <a:gd name="connsiteY4" fmla="*/ 1746504 h 2167128"/>
              <a:gd name="connsiteX5" fmla="*/ 457218 w 3292349"/>
              <a:gd name="connsiteY5" fmla="*/ 1709928 h 2167128"/>
              <a:gd name="connsiteX6" fmla="*/ 484650 w 3292349"/>
              <a:gd name="connsiteY6" fmla="*/ 1682496 h 2167128"/>
              <a:gd name="connsiteX7" fmla="*/ 621810 w 3292349"/>
              <a:gd name="connsiteY7" fmla="*/ 1563624 h 2167128"/>
              <a:gd name="connsiteX8" fmla="*/ 704106 w 3292349"/>
              <a:gd name="connsiteY8" fmla="*/ 1444752 h 2167128"/>
              <a:gd name="connsiteX9" fmla="*/ 740682 w 3292349"/>
              <a:gd name="connsiteY9" fmla="*/ 1399032 h 2167128"/>
              <a:gd name="connsiteX10" fmla="*/ 822978 w 3292349"/>
              <a:gd name="connsiteY10" fmla="*/ 1298448 h 2167128"/>
              <a:gd name="connsiteX11" fmla="*/ 841266 w 3292349"/>
              <a:gd name="connsiteY11" fmla="*/ 1261872 h 2167128"/>
              <a:gd name="connsiteX12" fmla="*/ 905274 w 3292349"/>
              <a:gd name="connsiteY12" fmla="*/ 1216152 h 2167128"/>
              <a:gd name="connsiteX13" fmla="*/ 960138 w 3292349"/>
              <a:gd name="connsiteY13" fmla="*/ 1207008 h 2167128"/>
              <a:gd name="connsiteX14" fmla="*/ 1005858 w 3292349"/>
              <a:gd name="connsiteY14" fmla="*/ 1197864 h 2167128"/>
              <a:gd name="connsiteX15" fmla="*/ 1106442 w 3292349"/>
              <a:gd name="connsiteY15" fmla="*/ 1207008 h 2167128"/>
              <a:gd name="connsiteX16" fmla="*/ 1161306 w 3292349"/>
              <a:gd name="connsiteY16" fmla="*/ 1243584 h 2167128"/>
              <a:gd name="connsiteX17" fmla="*/ 1207026 w 3292349"/>
              <a:gd name="connsiteY17" fmla="*/ 1280160 h 2167128"/>
              <a:gd name="connsiteX18" fmla="*/ 1225314 w 3292349"/>
              <a:gd name="connsiteY18" fmla="*/ 1307592 h 2167128"/>
              <a:gd name="connsiteX19" fmla="*/ 1261890 w 3292349"/>
              <a:gd name="connsiteY19" fmla="*/ 1353312 h 2167128"/>
              <a:gd name="connsiteX20" fmla="*/ 1298466 w 3292349"/>
              <a:gd name="connsiteY20" fmla="*/ 1408176 h 2167128"/>
              <a:gd name="connsiteX21" fmla="*/ 1325898 w 3292349"/>
              <a:gd name="connsiteY21" fmla="*/ 1435608 h 2167128"/>
              <a:gd name="connsiteX22" fmla="*/ 1353330 w 3292349"/>
              <a:gd name="connsiteY22" fmla="*/ 1472184 h 2167128"/>
              <a:gd name="connsiteX23" fmla="*/ 1444770 w 3292349"/>
              <a:gd name="connsiteY23" fmla="*/ 1463040 h 2167128"/>
              <a:gd name="connsiteX24" fmla="*/ 1472202 w 3292349"/>
              <a:gd name="connsiteY24" fmla="*/ 1444752 h 2167128"/>
              <a:gd name="connsiteX25" fmla="*/ 1536210 w 3292349"/>
              <a:gd name="connsiteY25" fmla="*/ 1380744 h 2167128"/>
              <a:gd name="connsiteX26" fmla="*/ 1591074 w 3292349"/>
              <a:gd name="connsiteY26" fmla="*/ 1325880 h 2167128"/>
              <a:gd name="connsiteX27" fmla="*/ 1627650 w 3292349"/>
              <a:gd name="connsiteY27" fmla="*/ 1271016 h 2167128"/>
              <a:gd name="connsiteX28" fmla="*/ 1655082 w 3292349"/>
              <a:gd name="connsiteY28" fmla="*/ 1243584 h 2167128"/>
              <a:gd name="connsiteX29" fmla="*/ 1709946 w 3292349"/>
              <a:gd name="connsiteY29" fmla="*/ 1152144 h 2167128"/>
              <a:gd name="connsiteX30" fmla="*/ 1737378 w 3292349"/>
              <a:gd name="connsiteY30" fmla="*/ 1124712 h 2167128"/>
              <a:gd name="connsiteX31" fmla="*/ 1837962 w 3292349"/>
              <a:gd name="connsiteY31" fmla="*/ 1014984 h 2167128"/>
              <a:gd name="connsiteX32" fmla="*/ 1920258 w 3292349"/>
              <a:gd name="connsiteY32" fmla="*/ 950976 h 2167128"/>
              <a:gd name="connsiteX33" fmla="*/ 1956834 w 3292349"/>
              <a:gd name="connsiteY33" fmla="*/ 923544 h 2167128"/>
              <a:gd name="connsiteX34" fmla="*/ 1984266 w 3292349"/>
              <a:gd name="connsiteY34" fmla="*/ 905256 h 2167128"/>
              <a:gd name="connsiteX35" fmla="*/ 2020842 w 3292349"/>
              <a:gd name="connsiteY35" fmla="*/ 868680 h 2167128"/>
              <a:gd name="connsiteX36" fmla="*/ 2066562 w 3292349"/>
              <a:gd name="connsiteY36" fmla="*/ 832104 h 2167128"/>
              <a:gd name="connsiteX37" fmla="*/ 2139714 w 3292349"/>
              <a:gd name="connsiteY37" fmla="*/ 768096 h 2167128"/>
              <a:gd name="connsiteX38" fmla="*/ 2185434 w 3292349"/>
              <a:gd name="connsiteY38" fmla="*/ 694944 h 2167128"/>
              <a:gd name="connsiteX39" fmla="*/ 2203722 w 3292349"/>
              <a:gd name="connsiteY39" fmla="*/ 649224 h 2167128"/>
              <a:gd name="connsiteX40" fmla="*/ 2222010 w 3292349"/>
              <a:gd name="connsiteY40" fmla="*/ 576072 h 2167128"/>
              <a:gd name="connsiteX41" fmla="*/ 2231154 w 3292349"/>
              <a:gd name="connsiteY41" fmla="*/ 347472 h 2167128"/>
              <a:gd name="connsiteX42" fmla="*/ 2267730 w 3292349"/>
              <a:gd name="connsiteY42" fmla="*/ 274320 h 2167128"/>
              <a:gd name="connsiteX43" fmla="*/ 2295162 w 3292349"/>
              <a:gd name="connsiteY43" fmla="*/ 246888 h 2167128"/>
              <a:gd name="connsiteX44" fmla="*/ 2395746 w 3292349"/>
              <a:gd name="connsiteY44" fmla="*/ 155448 h 2167128"/>
              <a:gd name="connsiteX45" fmla="*/ 2432322 w 3292349"/>
              <a:gd name="connsiteY45" fmla="*/ 128016 h 2167128"/>
              <a:gd name="connsiteX46" fmla="*/ 2496330 w 3292349"/>
              <a:gd name="connsiteY46" fmla="*/ 100584 h 2167128"/>
              <a:gd name="connsiteX47" fmla="*/ 2551194 w 3292349"/>
              <a:gd name="connsiteY47" fmla="*/ 82296 h 2167128"/>
              <a:gd name="connsiteX48" fmla="*/ 2660922 w 3292349"/>
              <a:gd name="connsiteY48" fmla="*/ 45720 h 2167128"/>
              <a:gd name="connsiteX49" fmla="*/ 2734074 w 3292349"/>
              <a:gd name="connsiteY49" fmla="*/ 18288 h 2167128"/>
              <a:gd name="connsiteX50" fmla="*/ 2825514 w 3292349"/>
              <a:gd name="connsiteY50" fmla="*/ 0 h 2167128"/>
              <a:gd name="connsiteX51" fmla="*/ 2935242 w 3292349"/>
              <a:gd name="connsiteY51" fmla="*/ 9144 h 2167128"/>
              <a:gd name="connsiteX52" fmla="*/ 2980962 w 3292349"/>
              <a:gd name="connsiteY52" fmla="*/ 18288 h 2167128"/>
              <a:gd name="connsiteX53" fmla="*/ 3136410 w 3292349"/>
              <a:gd name="connsiteY53" fmla="*/ 118872 h 2167128"/>
              <a:gd name="connsiteX54" fmla="*/ 3182130 w 3292349"/>
              <a:gd name="connsiteY54" fmla="*/ 146304 h 2167128"/>
              <a:gd name="connsiteX55" fmla="*/ 3264426 w 3292349"/>
              <a:gd name="connsiteY55" fmla="*/ 265176 h 2167128"/>
              <a:gd name="connsiteX56" fmla="*/ 3273570 w 3292349"/>
              <a:gd name="connsiteY56" fmla="*/ 329184 h 2167128"/>
              <a:gd name="connsiteX57" fmla="*/ 3291858 w 3292349"/>
              <a:gd name="connsiteY57" fmla="*/ 429768 h 2167128"/>
              <a:gd name="connsiteX58" fmla="*/ 3282714 w 3292349"/>
              <a:gd name="connsiteY58" fmla="*/ 612648 h 2167128"/>
              <a:gd name="connsiteX59" fmla="*/ 3264426 w 3292349"/>
              <a:gd name="connsiteY59" fmla="*/ 667512 h 2167128"/>
              <a:gd name="connsiteX60" fmla="*/ 3236994 w 3292349"/>
              <a:gd name="connsiteY60" fmla="*/ 704088 h 2167128"/>
              <a:gd name="connsiteX61" fmla="*/ 3172986 w 3292349"/>
              <a:gd name="connsiteY61" fmla="*/ 786384 h 2167128"/>
              <a:gd name="connsiteX62" fmla="*/ 3136410 w 3292349"/>
              <a:gd name="connsiteY62" fmla="*/ 804672 h 2167128"/>
              <a:gd name="connsiteX63" fmla="*/ 3063258 w 3292349"/>
              <a:gd name="connsiteY63" fmla="*/ 859536 h 2167128"/>
              <a:gd name="connsiteX64" fmla="*/ 3026682 w 3292349"/>
              <a:gd name="connsiteY64" fmla="*/ 886968 h 2167128"/>
              <a:gd name="connsiteX65" fmla="*/ 2971818 w 3292349"/>
              <a:gd name="connsiteY65" fmla="*/ 950976 h 2167128"/>
              <a:gd name="connsiteX66" fmla="*/ 2953530 w 3292349"/>
              <a:gd name="connsiteY66" fmla="*/ 978408 h 2167128"/>
              <a:gd name="connsiteX67" fmla="*/ 2916954 w 3292349"/>
              <a:gd name="connsiteY67" fmla="*/ 1024128 h 2167128"/>
              <a:gd name="connsiteX68" fmla="*/ 2898666 w 3292349"/>
              <a:gd name="connsiteY68" fmla="*/ 1051560 h 2167128"/>
              <a:gd name="connsiteX69" fmla="*/ 2852946 w 3292349"/>
              <a:gd name="connsiteY69" fmla="*/ 1115568 h 2167128"/>
              <a:gd name="connsiteX70" fmla="*/ 2834658 w 3292349"/>
              <a:gd name="connsiteY70" fmla="*/ 1161288 h 2167128"/>
              <a:gd name="connsiteX71" fmla="*/ 2843802 w 3292349"/>
              <a:gd name="connsiteY71" fmla="*/ 1344168 h 2167128"/>
              <a:gd name="connsiteX72" fmla="*/ 2852946 w 3292349"/>
              <a:gd name="connsiteY72" fmla="*/ 1380744 h 2167128"/>
              <a:gd name="connsiteX73" fmla="*/ 2926098 w 3292349"/>
              <a:gd name="connsiteY73" fmla="*/ 1426464 h 2167128"/>
              <a:gd name="connsiteX74" fmla="*/ 2953530 w 3292349"/>
              <a:gd name="connsiteY74" fmla="*/ 1444752 h 2167128"/>
              <a:gd name="connsiteX75" fmla="*/ 2990106 w 3292349"/>
              <a:gd name="connsiteY75" fmla="*/ 1472184 h 2167128"/>
              <a:gd name="connsiteX76" fmla="*/ 3081546 w 3292349"/>
              <a:gd name="connsiteY76" fmla="*/ 1499616 h 2167128"/>
              <a:gd name="connsiteX77" fmla="*/ 3118122 w 3292349"/>
              <a:gd name="connsiteY77" fmla="*/ 1527048 h 2167128"/>
              <a:gd name="connsiteX78" fmla="*/ 3182130 w 3292349"/>
              <a:gd name="connsiteY78" fmla="*/ 1554480 h 2167128"/>
              <a:gd name="connsiteX79" fmla="*/ 3218706 w 3292349"/>
              <a:gd name="connsiteY79" fmla="*/ 1591056 h 2167128"/>
              <a:gd name="connsiteX80" fmla="*/ 3255282 w 3292349"/>
              <a:gd name="connsiteY80" fmla="*/ 1618488 h 2167128"/>
              <a:gd name="connsiteX81" fmla="*/ 3264426 w 3292349"/>
              <a:gd name="connsiteY81" fmla="*/ 1655064 h 2167128"/>
              <a:gd name="connsiteX82" fmla="*/ 3282714 w 3292349"/>
              <a:gd name="connsiteY82" fmla="*/ 1682496 h 2167128"/>
              <a:gd name="connsiteX83" fmla="*/ 3264426 w 3292349"/>
              <a:gd name="connsiteY83" fmla="*/ 1773936 h 2167128"/>
              <a:gd name="connsiteX84" fmla="*/ 3246138 w 3292349"/>
              <a:gd name="connsiteY84" fmla="*/ 1810512 h 2167128"/>
              <a:gd name="connsiteX85" fmla="*/ 3191274 w 3292349"/>
              <a:gd name="connsiteY85" fmla="*/ 1874520 h 2167128"/>
              <a:gd name="connsiteX86" fmla="*/ 3163842 w 3292349"/>
              <a:gd name="connsiteY86" fmla="*/ 1883664 h 2167128"/>
              <a:gd name="connsiteX87" fmla="*/ 3081546 w 3292349"/>
              <a:gd name="connsiteY87" fmla="*/ 1911096 h 2167128"/>
              <a:gd name="connsiteX88" fmla="*/ 2916954 w 3292349"/>
              <a:gd name="connsiteY88" fmla="*/ 1892808 h 2167128"/>
              <a:gd name="connsiteX89" fmla="*/ 2834658 w 3292349"/>
              <a:gd name="connsiteY89" fmla="*/ 1847088 h 2167128"/>
              <a:gd name="connsiteX90" fmla="*/ 2770650 w 3292349"/>
              <a:gd name="connsiteY90" fmla="*/ 1792224 h 2167128"/>
              <a:gd name="connsiteX91" fmla="*/ 2734074 w 3292349"/>
              <a:gd name="connsiteY91" fmla="*/ 1764792 h 2167128"/>
              <a:gd name="connsiteX92" fmla="*/ 2706642 w 3292349"/>
              <a:gd name="connsiteY92" fmla="*/ 1737360 h 2167128"/>
              <a:gd name="connsiteX93" fmla="*/ 2651778 w 3292349"/>
              <a:gd name="connsiteY93" fmla="*/ 1709928 h 2167128"/>
              <a:gd name="connsiteX94" fmla="*/ 2615202 w 3292349"/>
              <a:gd name="connsiteY94" fmla="*/ 1682496 h 2167128"/>
              <a:gd name="connsiteX95" fmla="*/ 2560338 w 3292349"/>
              <a:gd name="connsiteY95" fmla="*/ 1664208 h 2167128"/>
              <a:gd name="connsiteX96" fmla="*/ 2514618 w 3292349"/>
              <a:gd name="connsiteY96" fmla="*/ 1645920 h 2167128"/>
              <a:gd name="connsiteX97" fmla="*/ 2459754 w 3292349"/>
              <a:gd name="connsiteY97" fmla="*/ 1627632 h 2167128"/>
              <a:gd name="connsiteX98" fmla="*/ 2331738 w 3292349"/>
              <a:gd name="connsiteY98" fmla="*/ 1554480 h 2167128"/>
              <a:gd name="connsiteX99" fmla="*/ 2267730 w 3292349"/>
              <a:gd name="connsiteY99" fmla="*/ 1527048 h 2167128"/>
              <a:gd name="connsiteX100" fmla="*/ 2075706 w 3292349"/>
              <a:gd name="connsiteY100" fmla="*/ 1453896 h 2167128"/>
              <a:gd name="connsiteX101" fmla="*/ 1883682 w 3292349"/>
              <a:gd name="connsiteY101" fmla="*/ 1481328 h 2167128"/>
              <a:gd name="connsiteX102" fmla="*/ 1856250 w 3292349"/>
              <a:gd name="connsiteY102" fmla="*/ 1499616 h 2167128"/>
              <a:gd name="connsiteX103" fmla="*/ 1810530 w 3292349"/>
              <a:gd name="connsiteY103" fmla="*/ 1554480 h 2167128"/>
              <a:gd name="connsiteX104" fmla="*/ 1801386 w 3292349"/>
              <a:gd name="connsiteY104" fmla="*/ 1581912 h 2167128"/>
              <a:gd name="connsiteX105" fmla="*/ 1792242 w 3292349"/>
              <a:gd name="connsiteY105" fmla="*/ 1636776 h 2167128"/>
              <a:gd name="connsiteX106" fmla="*/ 1810530 w 3292349"/>
              <a:gd name="connsiteY106" fmla="*/ 1792224 h 2167128"/>
              <a:gd name="connsiteX107" fmla="*/ 1819674 w 3292349"/>
              <a:gd name="connsiteY107" fmla="*/ 1828800 h 2167128"/>
              <a:gd name="connsiteX108" fmla="*/ 1810530 w 3292349"/>
              <a:gd name="connsiteY108" fmla="*/ 1929384 h 2167128"/>
              <a:gd name="connsiteX109" fmla="*/ 1801386 w 3292349"/>
              <a:gd name="connsiteY109" fmla="*/ 1975104 h 2167128"/>
              <a:gd name="connsiteX110" fmla="*/ 1773954 w 3292349"/>
              <a:gd name="connsiteY110" fmla="*/ 2011680 h 2167128"/>
              <a:gd name="connsiteX111" fmla="*/ 1755666 w 3292349"/>
              <a:gd name="connsiteY111" fmla="*/ 2039112 h 2167128"/>
              <a:gd name="connsiteX112" fmla="*/ 1673370 w 3292349"/>
              <a:gd name="connsiteY112" fmla="*/ 2130552 h 2167128"/>
              <a:gd name="connsiteX113" fmla="*/ 1627650 w 3292349"/>
              <a:gd name="connsiteY113" fmla="*/ 2148840 h 2167128"/>
              <a:gd name="connsiteX114" fmla="*/ 1517922 w 3292349"/>
              <a:gd name="connsiteY114" fmla="*/ 2167128 h 2167128"/>
              <a:gd name="connsiteX115" fmla="*/ 1197882 w 3292349"/>
              <a:gd name="connsiteY115" fmla="*/ 2157984 h 2167128"/>
              <a:gd name="connsiteX116" fmla="*/ 1042434 w 3292349"/>
              <a:gd name="connsiteY116" fmla="*/ 2112264 h 2167128"/>
              <a:gd name="connsiteX117" fmla="*/ 841266 w 3292349"/>
              <a:gd name="connsiteY117" fmla="*/ 2075688 h 2167128"/>
              <a:gd name="connsiteX118" fmla="*/ 704106 w 3292349"/>
              <a:gd name="connsiteY118" fmla="*/ 2066544 h 2167128"/>
              <a:gd name="connsiteX119" fmla="*/ 356634 w 3292349"/>
              <a:gd name="connsiteY119" fmla="*/ 2048256 h 2167128"/>
              <a:gd name="connsiteX120" fmla="*/ 292626 w 3292349"/>
              <a:gd name="connsiteY120" fmla="*/ 2039112 h 2167128"/>
              <a:gd name="connsiteX121" fmla="*/ 219474 w 3292349"/>
              <a:gd name="connsiteY121" fmla="*/ 2029968 h 2167128"/>
              <a:gd name="connsiteX122" fmla="*/ 164610 w 3292349"/>
              <a:gd name="connsiteY122" fmla="*/ 2011680 h 2167128"/>
              <a:gd name="connsiteX123" fmla="*/ 91458 w 3292349"/>
              <a:gd name="connsiteY123" fmla="*/ 1984248 h 2167128"/>
              <a:gd name="connsiteX124" fmla="*/ 64026 w 3292349"/>
              <a:gd name="connsiteY124" fmla="*/ 1965960 h 2167128"/>
              <a:gd name="connsiteX125" fmla="*/ 9162 w 3292349"/>
              <a:gd name="connsiteY125" fmla="*/ 1911096 h 2167128"/>
              <a:gd name="connsiteX126" fmla="*/ 9162 w 3292349"/>
              <a:gd name="connsiteY126" fmla="*/ 1792224 h 2167128"/>
              <a:gd name="connsiteX127" fmla="*/ 36594 w 3292349"/>
              <a:gd name="connsiteY127" fmla="*/ 1773936 h 2167128"/>
              <a:gd name="connsiteX128" fmla="*/ 45738 w 3292349"/>
              <a:gd name="connsiteY128" fmla="*/ 1755648 h 216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3292349" h="2167128">
                <a:moveTo>
                  <a:pt x="45738" y="1755648"/>
                </a:moveTo>
                <a:cubicBezTo>
                  <a:pt x="60978" y="1754124"/>
                  <a:pt x="100754" y="1760595"/>
                  <a:pt x="128034" y="1764792"/>
                </a:cubicBezTo>
                <a:cubicBezTo>
                  <a:pt x="140455" y="1766703"/>
                  <a:pt x="152043" y="1773936"/>
                  <a:pt x="164610" y="1773936"/>
                </a:cubicBezTo>
                <a:cubicBezTo>
                  <a:pt x="222602" y="1773936"/>
                  <a:pt x="280434" y="1767840"/>
                  <a:pt x="338346" y="1764792"/>
                </a:cubicBezTo>
                <a:cubicBezTo>
                  <a:pt x="350538" y="1758696"/>
                  <a:pt x="362466" y="1752040"/>
                  <a:pt x="374922" y="1746504"/>
                </a:cubicBezTo>
                <a:cubicBezTo>
                  <a:pt x="393899" y="1738070"/>
                  <a:pt x="438680" y="1723169"/>
                  <a:pt x="457218" y="1709928"/>
                </a:cubicBezTo>
                <a:cubicBezTo>
                  <a:pt x="467741" y="1702412"/>
                  <a:pt x="474442" y="1690435"/>
                  <a:pt x="484650" y="1682496"/>
                </a:cubicBezTo>
                <a:cubicBezTo>
                  <a:pt x="549363" y="1632164"/>
                  <a:pt x="563562" y="1647760"/>
                  <a:pt x="621810" y="1563624"/>
                </a:cubicBezTo>
                <a:cubicBezTo>
                  <a:pt x="649242" y="1524000"/>
                  <a:pt x="674000" y="1482384"/>
                  <a:pt x="704106" y="1444752"/>
                </a:cubicBezTo>
                <a:cubicBezTo>
                  <a:pt x="716298" y="1429512"/>
                  <a:pt x="729856" y="1415271"/>
                  <a:pt x="740682" y="1399032"/>
                </a:cubicBezTo>
                <a:cubicBezTo>
                  <a:pt x="803462" y="1304862"/>
                  <a:pt x="744948" y="1360872"/>
                  <a:pt x="822978" y="1298448"/>
                </a:cubicBezTo>
                <a:cubicBezTo>
                  <a:pt x="829074" y="1286256"/>
                  <a:pt x="833343" y="1272964"/>
                  <a:pt x="841266" y="1261872"/>
                </a:cubicBezTo>
                <a:cubicBezTo>
                  <a:pt x="856552" y="1240471"/>
                  <a:pt x="880094" y="1223706"/>
                  <a:pt x="905274" y="1216152"/>
                </a:cubicBezTo>
                <a:cubicBezTo>
                  <a:pt x="923032" y="1210824"/>
                  <a:pt x="941897" y="1210325"/>
                  <a:pt x="960138" y="1207008"/>
                </a:cubicBezTo>
                <a:cubicBezTo>
                  <a:pt x="975429" y="1204228"/>
                  <a:pt x="990618" y="1200912"/>
                  <a:pt x="1005858" y="1197864"/>
                </a:cubicBezTo>
                <a:cubicBezTo>
                  <a:pt x="1039386" y="1200912"/>
                  <a:pt x="1074144" y="1197509"/>
                  <a:pt x="1106442" y="1207008"/>
                </a:cubicBezTo>
                <a:cubicBezTo>
                  <a:pt x="1127528" y="1213210"/>
                  <a:pt x="1144143" y="1229854"/>
                  <a:pt x="1161306" y="1243584"/>
                </a:cubicBezTo>
                <a:cubicBezTo>
                  <a:pt x="1176546" y="1255776"/>
                  <a:pt x="1193226" y="1266360"/>
                  <a:pt x="1207026" y="1280160"/>
                </a:cubicBezTo>
                <a:cubicBezTo>
                  <a:pt x="1214797" y="1287931"/>
                  <a:pt x="1218720" y="1298800"/>
                  <a:pt x="1225314" y="1307592"/>
                </a:cubicBezTo>
                <a:cubicBezTo>
                  <a:pt x="1237024" y="1323205"/>
                  <a:pt x="1250411" y="1337528"/>
                  <a:pt x="1261890" y="1353312"/>
                </a:cubicBezTo>
                <a:cubicBezTo>
                  <a:pt x="1274818" y="1371088"/>
                  <a:pt x="1284972" y="1390826"/>
                  <a:pt x="1298466" y="1408176"/>
                </a:cubicBezTo>
                <a:cubicBezTo>
                  <a:pt x="1306405" y="1418384"/>
                  <a:pt x="1317482" y="1425790"/>
                  <a:pt x="1325898" y="1435608"/>
                </a:cubicBezTo>
                <a:cubicBezTo>
                  <a:pt x="1335816" y="1447179"/>
                  <a:pt x="1344186" y="1459992"/>
                  <a:pt x="1353330" y="1472184"/>
                </a:cubicBezTo>
                <a:cubicBezTo>
                  <a:pt x="1383810" y="1469136"/>
                  <a:pt x="1414922" y="1469928"/>
                  <a:pt x="1444770" y="1463040"/>
                </a:cubicBezTo>
                <a:cubicBezTo>
                  <a:pt x="1455478" y="1460569"/>
                  <a:pt x="1463410" y="1451346"/>
                  <a:pt x="1472202" y="1444752"/>
                </a:cubicBezTo>
                <a:cubicBezTo>
                  <a:pt x="1570967" y="1370678"/>
                  <a:pt x="1482059" y="1441664"/>
                  <a:pt x="1536210" y="1380744"/>
                </a:cubicBezTo>
                <a:cubicBezTo>
                  <a:pt x="1553393" y="1361414"/>
                  <a:pt x="1576728" y="1347399"/>
                  <a:pt x="1591074" y="1325880"/>
                </a:cubicBezTo>
                <a:cubicBezTo>
                  <a:pt x="1603266" y="1307592"/>
                  <a:pt x="1612108" y="1286558"/>
                  <a:pt x="1627650" y="1271016"/>
                </a:cubicBezTo>
                <a:cubicBezTo>
                  <a:pt x="1636794" y="1261872"/>
                  <a:pt x="1647909" y="1254344"/>
                  <a:pt x="1655082" y="1243584"/>
                </a:cubicBezTo>
                <a:cubicBezTo>
                  <a:pt x="1714069" y="1155103"/>
                  <a:pt x="1651806" y="1219974"/>
                  <a:pt x="1709946" y="1152144"/>
                </a:cubicBezTo>
                <a:cubicBezTo>
                  <a:pt x="1718362" y="1142326"/>
                  <a:pt x="1728962" y="1134530"/>
                  <a:pt x="1737378" y="1124712"/>
                </a:cubicBezTo>
                <a:cubicBezTo>
                  <a:pt x="1784929" y="1069235"/>
                  <a:pt x="1755326" y="1079256"/>
                  <a:pt x="1837962" y="1014984"/>
                </a:cubicBezTo>
                <a:lnTo>
                  <a:pt x="1920258" y="950976"/>
                </a:lnTo>
                <a:cubicBezTo>
                  <a:pt x="1932338" y="941684"/>
                  <a:pt x="1944154" y="931998"/>
                  <a:pt x="1956834" y="923544"/>
                </a:cubicBezTo>
                <a:cubicBezTo>
                  <a:pt x="1965978" y="917448"/>
                  <a:pt x="1975922" y="912408"/>
                  <a:pt x="1984266" y="905256"/>
                </a:cubicBezTo>
                <a:cubicBezTo>
                  <a:pt x="1997357" y="894035"/>
                  <a:pt x="2007955" y="880135"/>
                  <a:pt x="2020842" y="868680"/>
                </a:cubicBezTo>
                <a:cubicBezTo>
                  <a:pt x="2035429" y="855714"/>
                  <a:pt x="2052055" y="845160"/>
                  <a:pt x="2066562" y="832104"/>
                </a:cubicBezTo>
                <a:cubicBezTo>
                  <a:pt x="2142978" y="763330"/>
                  <a:pt x="2082660" y="806132"/>
                  <a:pt x="2139714" y="768096"/>
                </a:cubicBezTo>
                <a:cubicBezTo>
                  <a:pt x="2154221" y="746335"/>
                  <a:pt x="2174405" y="717001"/>
                  <a:pt x="2185434" y="694944"/>
                </a:cubicBezTo>
                <a:cubicBezTo>
                  <a:pt x="2192775" y="680263"/>
                  <a:pt x="2198895" y="664912"/>
                  <a:pt x="2203722" y="649224"/>
                </a:cubicBezTo>
                <a:cubicBezTo>
                  <a:pt x="2211114" y="625201"/>
                  <a:pt x="2222010" y="576072"/>
                  <a:pt x="2222010" y="576072"/>
                </a:cubicBezTo>
                <a:cubicBezTo>
                  <a:pt x="2225058" y="499872"/>
                  <a:pt x="2223566" y="423354"/>
                  <a:pt x="2231154" y="347472"/>
                </a:cubicBezTo>
                <a:cubicBezTo>
                  <a:pt x="2233064" y="328374"/>
                  <a:pt x="2254036" y="290753"/>
                  <a:pt x="2267730" y="274320"/>
                </a:cubicBezTo>
                <a:cubicBezTo>
                  <a:pt x="2276009" y="264386"/>
                  <a:pt x="2286746" y="256706"/>
                  <a:pt x="2295162" y="246888"/>
                </a:cubicBezTo>
                <a:cubicBezTo>
                  <a:pt x="2359170" y="172212"/>
                  <a:pt x="2273826" y="246888"/>
                  <a:pt x="2395746" y="155448"/>
                </a:cubicBezTo>
                <a:cubicBezTo>
                  <a:pt x="2407938" y="146304"/>
                  <a:pt x="2418314" y="134019"/>
                  <a:pt x="2432322" y="128016"/>
                </a:cubicBezTo>
                <a:cubicBezTo>
                  <a:pt x="2453658" y="118872"/>
                  <a:pt x="2474664" y="108917"/>
                  <a:pt x="2496330" y="100584"/>
                </a:cubicBezTo>
                <a:cubicBezTo>
                  <a:pt x="2514322" y="93664"/>
                  <a:pt x="2533645" y="90273"/>
                  <a:pt x="2551194" y="82296"/>
                </a:cubicBezTo>
                <a:cubicBezTo>
                  <a:pt x="2645356" y="39495"/>
                  <a:pt x="2542987" y="62568"/>
                  <a:pt x="2660922" y="45720"/>
                </a:cubicBezTo>
                <a:cubicBezTo>
                  <a:pt x="2685306" y="36576"/>
                  <a:pt x="2708982" y="25258"/>
                  <a:pt x="2734074" y="18288"/>
                </a:cubicBezTo>
                <a:cubicBezTo>
                  <a:pt x="2764024" y="9969"/>
                  <a:pt x="2825514" y="0"/>
                  <a:pt x="2825514" y="0"/>
                </a:cubicBezTo>
                <a:cubicBezTo>
                  <a:pt x="2862090" y="3048"/>
                  <a:pt x="2898791" y="4856"/>
                  <a:pt x="2935242" y="9144"/>
                </a:cubicBezTo>
                <a:cubicBezTo>
                  <a:pt x="2950677" y="10960"/>
                  <a:pt x="2967061" y="11337"/>
                  <a:pt x="2980962" y="18288"/>
                </a:cubicBezTo>
                <a:cubicBezTo>
                  <a:pt x="3134177" y="94896"/>
                  <a:pt x="3055615" y="65009"/>
                  <a:pt x="3136410" y="118872"/>
                </a:cubicBezTo>
                <a:cubicBezTo>
                  <a:pt x="3151198" y="128731"/>
                  <a:pt x="3166890" y="137160"/>
                  <a:pt x="3182130" y="146304"/>
                </a:cubicBezTo>
                <a:cubicBezTo>
                  <a:pt x="3247658" y="233674"/>
                  <a:pt x="3221312" y="193320"/>
                  <a:pt x="3264426" y="265176"/>
                </a:cubicBezTo>
                <a:cubicBezTo>
                  <a:pt x="3267474" y="286512"/>
                  <a:pt x="3270027" y="307925"/>
                  <a:pt x="3273570" y="329184"/>
                </a:cubicBezTo>
                <a:cubicBezTo>
                  <a:pt x="3279172" y="362798"/>
                  <a:pt x="3290759" y="395708"/>
                  <a:pt x="3291858" y="429768"/>
                </a:cubicBezTo>
                <a:cubicBezTo>
                  <a:pt x="3293826" y="490772"/>
                  <a:pt x="3289710" y="552014"/>
                  <a:pt x="3282714" y="612648"/>
                </a:cubicBezTo>
                <a:cubicBezTo>
                  <a:pt x="3280504" y="631798"/>
                  <a:pt x="3273047" y="650270"/>
                  <a:pt x="3264426" y="667512"/>
                </a:cubicBezTo>
                <a:cubicBezTo>
                  <a:pt x="3257610" y="681143"/>
                  <a:pt x="3245734" y="691603"/>
                  <a:pt x="3236994" y="704088"/>
                </a:cubicBezTo>
                <a:cubicBezTo>
                  <a:pt x="3218087" y="731099"/>
                  <a:pt x="3201344" y="766128"/>
                  <a:pt x="3172986" y="786384"/>
                </a:cubicBezTo>
                <a:cubicBezTo>
                  <a:pt x="3161894" y="794307"/>
                  <a:pt x="3147752" y="797111"/>
                  <a:pt x="3136410" y="804672"/>
                </a:cubicBezTo>
                <a:cubicBezTo>
                  <a:pt x="3111049" y="821579"/>
                  <a:pt x="3087642" y="841248"/>
                  <a:pt x="3063258" y="859536"/>
                </a:cubicBezTo>
                <a:cubicBezTo>
                  <a:pt x="3051066" y="868680"/>
                  <a:pt x="3035136" y="874288"/>
                  <a:pt x="3026682" y="886968"/>
                </a:cubicBezTo>
                <a:cubicBezTo>
                  <a:pt x="2984697" y="949946"/>
                  <a:pt x="3038338" y="873369"/>
                  <a:pt x="2971818" y="950976"/>
                </a:cubicBezTo>
                <a:cubicBezTo>
                  <a:pt x="2964666" y="959320"/>
                  <a:pt x="2960124" y="969616"/>
                  <a:pt x="2953530" y="978408"/>
                </a:cubicBezTo>
                <a:cubicBezTo>
                  <a:pt x="2941820" y="994021"/>
                  <a:pt x="2928664" y="1008515"/>
                  <a:pt x="2916954" y="1024128"/>
                </a:cubicBezTo>
                <a:cubicBezTo>
                  <a:pt x="2910360" y="1032920"/>
                  <a:pt x="2905054" y="1042617"/>
                  <a:pt x="2898666" y="1051560"/>
                </a:cubicBezTo>
                <a:cubicBezTo>
                  <a:pt x="2891763" y="1061224"/>
                  <a:pt x="2860129" y="1101202"/>
                  <a:pt x="2852946" y="1115568"/>
                </a:cubicBezTo>
                <a:cubicBezTo>
                  <a:pt x="2845605" y="1130249"/>
                  <a:pt x="2840754" y="1146048"/>
                  <a:pt x="2834658" y="1161288"/>
                </a:cubicBezTo>
                <a:cubicBezTo>
                  <a:pt x="2837706" y="1222248"/>
                  <a:pt x="2838733" y="1283343"/>
                  <a:pt x="2843802" y="1344168"/>
                </a:cubicBezTo>
                <a:cubicBezTo>
                  <a:pt x="2844846" y="1356692"/>
                  <a:pt x="2845641" y="1370518"/>
                  <a:pt x="2852946" y="1380744"/>
                </a:cubicBezTo>
                <a:cubicBezTo>
                  <a:pt x="2868018" y="1401845"/>
                  <a:pt x="2904878" y="1414338"/>
                  <a:pt x="2926098" y="1426464"/>
                </a:cubicBezTo>
                <a:cubicBezTo>
                  <a:pt x="2935640" y="1431916"/>
                  <a:pt x="2944587" y="1438364"/>
                  <a:pt x="2953530" y="1444752"/>
                </a:cubicBezTo>
                <a:cubicBezTo>
                  <a:pt x="2965931" y="1453610"/>
                  <a:pt x="2976784" y="1464783"/>
                  <a:pt x="2990106" y="1472184"/>
                </a:cubicBezTo>
                <a:cubicBezTo>
                  <a:pt x="3023940" y="1490981"/>
                  <a:pt x="3044648" y="1492236"/>
                  <a:pt x="3081546" y="1499616"/>
                </a:cubicBezTo>
                <a:cubicBezTo>
                  <a:pt x="3093738" y="1508760"/>
                  <a:pt x="3105199" y="1518971"/>
                  <a:pt x="3118122" y="1527048"/>
                </a:cubicBezTo>
                <a:cubicBezTo>
                  <a:pt x="3143949" y="1543190"/>
                  <a:pt x="3155463" y="1545591"/>
                  <a:pt x="3182130" y="1554480"/>
                </a:cubicBezTo>
                <a:cubicBezTo>
                  <a:pt x="3194322" y="1566672"/>
                  <a:pt x="3205730" y="1579702"/>
                  <a:pt x="3218706" y="1591056"/>
                </a:cubicBezTo>
                <a:cubicBezTo>
                  <a:pt x="3230175" y="1601092"/>
                  <a:pt x="3246424" y="1606087"/>
                  <a:pt x="3255282" y="1618488"/>
                </a:cubicBezTo>
                <a:cubicBezTo>
                  <a:pt x="3262587" y="1628714"/>
                  <a:pt x="3259476" y="1643513"/>
                  <a:pt x="3264426" y="1655064"/>
                </a:cubicBezTo>
                <a:cubicBezTo>
                  <a:pt x="3268755" y="1665165"/>
                  <a:pt x="3276618" y="1673352"/>
                  <a:pt x="3282714" y="1682496"/>
                </a:cubicBezTo>
                <a:cubicBezTo>
                  <a:pt x="3276618" y="1712976"/>
                  <a:pt x="3272965" y="1744048"/>
                  <a:pt x="3264426" y="1773936"/>
                </a:cubicBezTo>
                <a:cubicBezTo>
                  <a:pt x="3260681" y="1787043"/>
                  <a:pt x="3252901" y="1798677"/>
                  <a:pt x="3246138" y="1810512"/>
                </a:cubicBezTo>
                <a:cubicBezTo>
                  <a:pt x="3232806" y="1833843"/>
                  <a:pt x="3212839" y="1859116"/>
                  <a:pt x="3191274" y="1874520"/>
                </a:cubicBezTo>
                <a:cubicBezTo>
                  <a:pt x="3183431" y="1880122"/>
                  <a:pt x="3172867" y="1880280"/>
                  <a:pt x="3163842" y="1883664"/>
                </a:cubicBezTo>
                <a:cubicBezTo>
                  <a:pt x="3094976" y="1909489"/>
                  <a:pt x="3142834" y="1895774"/>
                  <a:pt x="3081546" y="1911096"/>
                </a:cubicBezTo>
                <a:cubicBezTo>
                  <a:pt x="3026682" y="1905000"/>
                  <a:pt x="2971601" y="1900615"/>
                  <a:pt x="2916954" y="1892808"/>
                </a:cubicBezTo>
                <a:cubicBezTo>
                  <a:pt x="2887603" y="1888615"/>
                  <a:pt x="2854368" y="1861871"/>
                  <a:pt x="2834658" y="1847088"/>
                </a:cubicBezTo>
                <a:cubicBezTo>
                  <a:pt x="2727698" y="1766868"/>
                  <a:pt x="2859803" y="1868641"/>
                  <a:pt x="2770650" y="1792224"/>
                </a:cubicBezTo>
                <a:cubicBezTo>
                  <a:pt x="2759079" y="1782306"/>
                  <a:pt x="2745645" y="1774710"/>
                  <a:pt x="2734074" y="1764792"/>
                </a:cubicBezTo>
                <a:cubicBezTo>
                  <a:pt x="2724256" y="1756376"/>
                  <a:pt x="2717402" y="1744533"/>
                  <a:pt x="2706642" y="1737360"/>
                </a:cubicBezTo>
                <a:cubicBezTo>
                  <a:pt x="2689629" y="1726018"/>
                  <a:pt x="2669311" y="1720448"/>
                  <a:pt x="2651778" y="1709928"/>
                </a:cubicBezTo>
                <a:cubicBezTo>
                  <a:pt x="2638710" y="1702087"/>
                  <a:pt x="2628833" y="1689312"/>
                  <a:pt x="2615202" y="1682496"/>
                </a:cubicBezTo>
                <a:cubicBezTo>
                  <a:pt x="2597960" y="1673875"/>
                  <a:pt x="2578455" y="1670796"/>
                  <a:pt x="2560338" y="1664208"/>
                </a:cubicBezTo>
                <a:cubicBezTo>
                  <a:pt x="2544912" y="1658599"/>
                  <a:pt x="2530044" y="1651529"/>
                  <a:pt x="2514618" y="1645920"/>
                </a:cubicBezTo>
                <a:cubicBezTo>
                  <a:pt x="2496501" y="1639332"/>
                  <a:pt x="2476996" y="1636253"/>
                  <a:pt x="2459754" y="1627632"/>
                </a:cubicBezTo>
                <a:cubicBezTo>
                  <a:pt x="2415795" y="1605653"/>
                  <a:pt x="2376912" y="1573840"/>
                  <a:pt x="2331738" y="1554480"/>
                </a:cubicBezTo>
                <a:cubicBezTo>
                  <a:pt x="2310402" y="1545336"/>
                  <a:pt x="2288688" y="1537028"/>
                  <a:pt x="2267730" y="1527048"/>
                </a:cubicBezTo>
                <a:cubicBezTo>
                  <a:pt x="2109916" y="1451898"/>
                  <a:pt x="2191696" y="1470466"/>
                  <a:pt x="2075706" y="1453896"/>
                </a:cubicBezTo>
                <a:cubicBezTo>
                  <a:pt x="2011698" y="1463040"/>
                  <a:pt x="1946981" y="1468141"/>
                  <a:pt x="1883682" y="1481328"/>
                </a:cubicBezTo>
                <a:cubicBezTo>
                  <a:pt x="1872923" y="1483569"/>
                  <a:pt x="1864693" y="1492581"/>
                  <a:pt x="1856250" y="1499616"/>
                </a:cubicBezTo>
                <a:cubicBezTo>
                  <a:pt x="1838916" y="1514061"/>
                  <a:pt x="1820805" y="1533929"/>
                  <a:pt x="1810530" y="1554480"/>
                </a:cubicBezTo>
                <a:cubicBezTo>
                  <a:pt x="1806219" y="1563101"/>
                  <a:pt x="1803477" y="1572503"/>
                  <a:pt x="1801386" y="1581912"/>
                </a:cubicBezTo>
                <a:cubicBezTo>
                  <a:pt x="1797364" y="1600011"/>
                  <a:pt x="1795290" y="1618488"/>
                  <a:pt x="1792242" y="1636776"/>
                </a:cubicBezTo>
                <a:cubicBezTo>
                  <a:pt x="1798338" y="1688592"/>
                  <a:pt x="1803152" y="1740575"/>
                  <a:pt x="1810530" y="1792224"/>
                </a:cubicBezTo>
                <a:cubicBezTo>
                  <a:pt x="1812307" y="1804665"/>
                  <a:pt x="1819674" y="1816233"/>
                  <a:pt x="1819674" y="1828800"/>
                </a:cubicBezTo>
                <a:cubicBezTo>
                  <a:pt x="1819674" y="1862466"/>
                  <a:pt x="1814706" y="1895978"/>
                  <a:pt x="1810530" y="1929384"/>
                </a:cubicBezTo>
                <a:cubicBezTo>
                  <a:pt x="1808602" y="1944806"/>
                  <a:pt x="1807698" y="1960902"/>
                  <a:pt x="1801386" y="1975104"/>
                </a:cubicBezTo>
                <a:cubicBezTo>
                  <a:pt x="1795196" y="1989030"/>
                  <a:pt x="1782812" y="1999279"/>
                  <a:pt x="1773954" y="2011680"/>
                </a:cubicBezTo>
                <a:cubicBezTo>
                  <a:pt x="1767566" y="2020623"/>
                  <a:pt x="1762054" y="2030169"/>
                  <a:pt x="1755666" y="2039112"/>
                </a:cubicBezTo>
                <a:cubicBezTo>
                  <a:pt x="1738787" y="2062743"/>
                  <a:pt x="1694767" y="2121993"/>
                  <a:pt x="1673370" y="2130552"/>
                </a:cubicBezTo>
                <a:cubicBezTo>
                  <a:pt x="1658130" y="2136648"/>
                  <a:pt x="1643372" y="2144123"/>
                  <a:pt x="1627650" y="2148840"/>
                </a:cubicBezTo>
                <a:cubicBezTo>
                  <a:pt x="1603339" y="2156133"/>
                  <a:pt x="1538318" y="2164214"/>
                  <a:pt x="1517922" y="2167128"/>
                </a:cubicBezTo>
                <a:cubicBezTo>
                  <a:pt x="1411242" y="2164080"/>
                  <a:pt x="1303902" y="2170217"/>
                  <a:pt x="1197882" y="2157984"/>
                </a:cubicBezTo>
                <a:cubicBezTo>
                  <a:pt x="1144227" y="2151793"/>
                  <a:pt x="1094832" y="2125364"/>
                  <a:pt x="1042434" y="2112264"/>
                </a:cubicBezTo>
                <a:cubicBezTo>
                  <a:pt x="964515" y="2092784"/>
                  <a:pt x="930622" y="2081645"/>
                  <a:pt x="841266" y="2075688"/>
                </a:cubicBezTo>
                <a:lnTo>
                  <a:pt x="704106" y="2066544"/>
                </a:lnTo>
                <a:cubicBezTo>
                  <a:pt x="554759" y="2059077"/>
                  <a:pt x="489549" y="2061547"/>
                  <a:pt x="356634" y="2048256"/>
                </a:cubicBezTo>
                <a:cubicBezTo>
                  <a:pt x="335188" y="2046111"/>
                  <a:pt x="313990" y="2041960"/>
                  <a:pt x="292626" y="2039112"/>
                </a:cubicBezTo>
                <a:lnTo>
                  <a:pt x="219474" y="2029968"/>
                </a:lnTo>
                <a:cubicBezTo>
                  <a:pt x="201186" y="2023872"/>
                  <a:pt x="182508" y="2018839"/>
                  <a:pt x="164610" y="2011680"/>
                </a:cubicBezTo>
                <a:cubicBezTo>
                  <a:pt x="84916" y="1979802"/>
                  <a:pt x="170648" y="2004045"/>
                  <a:pt x="91458" y="1984248"/>
                </a:cubicBezTo>
                <a:cubicBezTo>
                  <a:pt x="82314" y="1978152"/>
                  <a:pt x="72240" y="1973261"/>
                  <a:pt x="64026" y="1965960"/>
                </a:cubicBezTo>
                <a:cubicBezTo>
                  <a:pt x="44696" y="1948777"/>
                  <a:pt x="9162" y="1911096"/>
                  <a:pt x="9162" y="1911096"/>
                </a:cubicBezTo>
                <a:cubicBezTo>
                  <a:pt x="5450" y="1881397"/>
                  <a:pt x="-9456" y="1824805"/>
                  <a:pt x="9162" y="1792224"/>
                </a:cubicBezTo>
                <a:cubicBezTo>
                  <a:pt x="14614" y="1782682"/>
                  <a:pt x="26493" y="1778265"/>
                  <a:pt x="36594" y="1773936"/>
                </a:cubicBezTo>
                <a:cubicBezTo>
                  <a:pt x="59655" y="1764053"/>
                  <a:pt x="30498" y="1757172"/>
                  <a:pt x="45738" y="1755648"/>
                </a:cubicBezTo>
                <a:close/>
              </a:path>
            </a:pathLst>
          </a:custGeom>
          <a:noFill/>
          <a:ln w="76200">
            <a:solidFill>
              <a:srgbClr val="3494B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Forme libre : forme 174">
            <a:extLst>
              <a:ext uri="{FF2B5EF4-FFF2-40B4-BE49-F238E27FC236}">
                <a16:creationId xmlns:a16="http://schemas.microsoft.com/office/drawing/2014/main" id="{84E992CE-F636-4475-A6DD-BE20080380DA}"/>
              </a:ext>
            </a:extLst>
          </p:cNvPr>
          <p:cNvSpPr/>
          <p:nvPr/>
        </p:nvSpPr>
        <p:spPr>
          <a:xfrm>
            <a:off x="9874807" y="3864733"/>
            <a:ext cx="1966074" cy="2111248"/>
          </a:xfrm>
          <a:custGeom>
            <a:avLst/>
            <a:gdLst>
              <a:gd name="connsiteX0" fmla="*/ 1911210 w 1966074"/>
              <a:gd name="connsiteY0" fmla="*/ 1370584 h 2111248"/>
              <a:gd name="connsiteX1" fmla="*/ 1929498 w 1966074"/>
              <a:gd name="connsiteY1" fmla="*/ 1151128 h 2111248"/>
              <a:gd name="connsiteX2" fmla="*/ 1947786 w 1966074"/>
              <a:gd name="connsiteY2" fmla="*/ 1023112 h 2111248"/>
              <a:gd name="connsiteX3" fmla="*/ 1966074 w 1966074"/>
              <a:gd name="connsiteY3" fmla="*/ 876808 h 2111248"/>
              <a:gd name="connsiteX4" fmla="*/ 1956930 w 1966074"/>
              <a:gd name="connsiteY4" fmla="*/ 483616 h 2111248"/>
              <a:gd name="connsiteX5" fmla="*/ 1929498 w 1966074"/>
              <a:gd name="connsiteY5" fmla="*/ 410464 h 2111248"/>
              <a:gd name="connsiteX6" fmla="*/ 1856346 w 1966074"/>
              <a:gd name="connsiteY6" fmla="*/ 282448 h 2111248"/>
              <a:gd name="connsiteX7" fmla="*/ 1783194 w 1966074"/>
              <a:gd name="connsiteY7" fmla="*/ 191008 h 2111248"/>
              <a:gd name="connsiteX8" fmla="*/ 1737474 w 1966074"/>
              <a:gd name="connsiteY8" fmla="*/ 163576 h 2111248"/>
              <a:gd name="connsiteX9" fmla="*/ 1682610 w 1966074"/>
              <a:gd name="connsiteY9" fmla="*/ 117856 h 2111248"/>
              <a:gd name="connsiteX10" fmla="*/ 1618602 w 1966074"/>
              <a:gd name="connsiteY10" fmla="*/ 99568 h 2111248"/>
              <a:gd name="connsiteX11" fmla="*/ 1399146 w 1966074"/>
              <a:gd name="connsiteY11" fmla="*/ 53848 h 2111248"/>
              <a:gd name="connsiteX12" fmla="*/ 1307706 w 1966074"/>
              <a:gd name="connsiteY12" fmla="*/ 44704 h 2111248"/>
              <a:gd name="connsiteX13" fmla="*/ 512178 w 1966074"/>
              <a:gd name="connsiteY13" fmla="*/ 72136 h 2111248"/>
              <a:gd name="connsiteX14" fmla="*/ 429882 w 1966074"/>
              <a:gd name="connsiteY14" fmla="*/ 127000 h 2111248"/>
              <a:gd name="connsiteX15" fmla="*/ 365874 w 1966074"/>
              <a:gd name="connsiteY15" fmla="*/ 181864 h 2111248"/>
              <a:gd name="connsiteX16" fmla="*/ 292722 w 1966074"/>
              <a:gd name="connsiteY16" fmla="*/ 300736 h 2111248"/>
              <a:gd name="connsiteX17" fmla="*/ 311010 w 1966074"/>
              <a:gd name="connsiteY17" fmla="*/ 620776 h 2111248"/>
              <a:gd name="connsiteX18" fmla="*/ 375018 w 1966074"/>
              <a:gd name="connsiteY18" fmla="*/ 748792 h 2111248"/>
              <a:gd name="connsiteX19" fmla="*/ 466458 w 1966074"/>
              <a:gd name="connsiteY19" fmla="*/ 931672 h 2111248"/>
              <a:gd name="connsiteX20" fmla="*/ 530466 w 1966074"/>
              <a:gd name="connsiteY20" fmla="*/ 1087120 h 2111248"/>
              <a:gd name="connsiteX21" fmla="*/ 548754 w 1966074"/>
              <a:gd name="connsiteY21" fmla="*/ 1141984 h 2111248"/>
              <a:gd name="connsiteX22" fmla="*/ 557898 w 1966074"/>
              <a:gd name="connsiteY22" fmla="*/ 1187704 h 2111248"/>
              <a:gd name="connsiteX23" fmla="*/ 585330 w 1966074"/>
              <a:gd name="connsiteY23" fmla="*/ 1242568 h 2111248"/>
              <a:gd name="connsiteX24" fmla="*/ 649338 w 1966074"/>
              <a:gd name="connsiteY24" fmla="*/ 1343152 h 2111248"/>
              <a:gd name="connsiteX25" fmla="*/ 676770 w 1966074"/>
              <a:gd name="connsiteY25" fmla="*/ 1370584 h 2111248"/>
              <a:gd name="connsiteX26" fmla="*/ 722490 w 1966074"/>
              <a:gd name="connsiteY26" fmla="*/ 1425448 h 2111248"/>
              <a:gd name="connsiteX27" fmla="*/ 713346 w 1966074"/>
              <a:gd name="connsiteY27" fmla="*/ 1580896 h 2111248"/>
              <a:gd name="connsiteX28" fmla="*/ 685914 w 1966074"/>
              <a:gd name="connsiteY28" fmla="*/ 1626616 h 2111248"/>
              <a:gd name="connsiteX29" fmla="*/ 667626 w 1966074"/>
              <a:gd name="connsiteY29" fmla="*/ 1654048 h 2111248"/>
              <a:gd name="connsiteX30" fmla="*/ 631050 w 1966074"/>
              <a:gd name="connsiteY30" fmla="*/ 1663192 h 2111248"/>
              <a:gd name="connsiteX31" fmla="*/ 585330 w 1966074"/>
              <a:gd name="connsiteY31" fmla="*/ 1681480 h 2111248"/>
              <a:gd name="connsiteX32" fmla="*/ 521322 w 1966074"/>
              <a:gd name="connsiteY32" fmla="*/ 1663192 h 2111248"/>
              <a:gd name="connsiteX33" fmla="*/ 484746 w 1966074"/>
              <a:gd name="connsiteY33" fmla="*/ 1635760 h 2111248"/>
              <a:gd name="connsiteX34" fmla="*/ 448170 w 1966074"/>
              <a:gd name="connsiteY34" fmla="*/ 1617472 h 2111248"/>
              <a:gd name="connsiteX35" fmla="*/ 356730 w 1966074"/>
              <a:gd name="connsiteY35" fmla="*/ 1516888 h 2111248"/>
              <a:gd name="connsiteX36" fmla="*/ 320154 w 1966074"/>
              <a:gd name="connsiteY36" fmla="*/ 1480312 h 2111248"/>
              <a:gd name="connsiteX37" fmla="*/ 219570 w 1966074"/>
              <a:gd name="connsiteY37" fmla="*/ 1443736 h 2111248"/>
              <a:gd name="connsiteX38" fmla="*/ 36690 w 1966074"/>
              <a:gd name="connsiteY38" fmla="*/ 1507744 h 2111248"/>
              <a:gd name="connsiteX39" fmla="*/ 9258 w 1966074"/>
              <a:gd name="connsiteY39" fmla="*/ 1553464 h 2111248"/>
              <a:gd name="connsiteX40" fmla="*/ 114 w 1966074"/>
              <a:gd name="connsiteY40" fmla="*/ 1599184 h 2111248"/>
              <a:gd name="connsiteX41" fmla="*/ 73266 w 1966074"/>
              <a:gd name="connsiteY41" fmla="*/ 1763776 h 2111248"/>
              <a:gd name="connsiteX42" fmla="*/ 228714 w 1966074"/>
              <a:gd name="connsiteY42" fmla="*/ 1937512 h 2111248"/>
              <a:gd name="connsiteX43" fmla="*/ 384162 w 1966074"/>
              <a:gd name="connsiteY43" fmla="*/ 2047240 h 2111248"/>
              <a:gd name="connsiteX44" fmla="*/ 420738 w 1966074"/>
              <a:gd name="connsiteY44" fmla="*/ 2074672 h 2111248"/>
              <a:gd name="connsiteX45" fmla="*/ 539610 w 1966074"/>
              <a:gd name="connsiteY45" fmla="*/ 2111248 h 2111248"/>
              <a:gd name="connsiteX46" fmla="*/ 832218 w 1966074"/>
              <a:gd name="connsiteY46" fmla="*/ 2102104 h 2111248"/>
              <a:gd name="connsiteX47" fmla="*/ 887082 w 1966074"/>
              <a:gd name="connsiteY47" fmla="*/ 2092960 h 2111248"/>
              <a:gd name="connsiteX48" fmla="*/ 969378 w 1966074"/>
              <a:gd name="connsiteY48" fmla="*/ 2083816 h 2111248"/>
              <a:gd name="connsiteX49" fmla="*/ 1033386 w 1966074"/>
              <a:gd name="connsiteY49" fmla="*/ 2074672 h 2111248"/>
              <a:gd name="connsiteX50" fmla="*/ 1115682 w 1966074"/>
              <a:gd name="connsiteY50" fmla="*/ 2038096 h 2111248"/>
              <a:gd name="connsiteX51" fmla="*/ 1225410 w 1966074"/>
              <a:gd name="connsiteY51" fmla="*/ 1937512 h 2111248"/>
              <a:gd name="connsiteX52" fmla="*/ 1261986 w 1966074"/>
              <a:gd name="connsiteY52" fmla="*/ 1882648 h 2111248"/>
              <a:gd name="connsiteX53" fmla="*/ 1280274 w 1966074"/>
              <a:gd name="connsiteY53" fmla="*/ 1836928 h 2111248"/>
              <a:gd name="connsiteX54" fmla="*/ 1289418 w 1966074"/>
              <a:gd name="connsiteY54" fmla="*/ 1800352 h 2111248"/>
              <a:gd name="connsiteX55" fmla="*/ 1316850 w 1966074"/>
              <a:gd name="connsiteY55" fmla="*/ 1763776 h 2111248"/>
              <a:gd name="connsiteX56" fmla="*/ 1344282 w 1966074"/>
              <a:gd name="connsiteY56" fmla="*/ 1736344 h 2111248"/>
              <a:gd name="connsiteX57" fmla="*/ 1618602 w 1966074"/>
              <a:gd name="connsiteY57" fmla="*/ 1718056 h 2111248"/>
              <a:gd name="connsiteX58" fmla="*/ 1682610 w 1966074"/>
              <a:gd name="connsiteY58" fmla="*/ 1663192 h 2111248"/>
              <a:gd name="connsiteX59" fmla="*/ 1719186 w 1966074"/>
              <a:gd name="connsiteY59" fmla="*/ 1635760 h 2111248"/>
              <a:gd name="connsiteX60" fmla="*/ 1746618 w 1966074"/>
              <a:gd name="connsiteY60" fmla="*/ 1599184 h 2111248"/>
              <a:gd name="connsiteX61" fmla="*/ 1783194 w 1966074"/>
              <a:gd name="connsiteY61" fmla="*/ 1562608 h 2111248"/>
              <a:gd name="connsiteX62" fmla="*/ 1856346 w 1966074"/>
              <a:gd name="connsiteY62" fmla="*/ 1471168 h 2111248"/>
              <a:gd name="connsiteX63" fmla="*/ 1865490 w 1966074"/>
              <a:gd name="connsiteY63" fmla="*/ 1434592 h 2111248"/>
              <a:gd name="connsiteX64" fmla="*/ 1883778 w 1966074"/>
              <a:gd name="connsiteY64" fmla="*/ 1407160 h 2111248"/>
              <a:gd name="connsiteX65" fmla="*/ 1892922 w 1966074"/>
              <a:gd name="connsiteY65" fmla="*/ 1361440 h 2111248"/>
              <a:gd name="connsiteX66" fmla="*/ 1902066 w 1966074"/>
              <a:gd name="connsiteY66" fmla="*/ 1315720 h 211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966074" h="2111248">
                <a:moveTo>
                  <a:pt x="1911210" y="1370584"/>
                </a:moveTo>
                <a:cubicBezTo>
                  <a:pt x="1917306" y="1297432"/>
                  <a:pt x="1921814" y="1224130"/>
                  <a:pt x="1929498" y="1151128"/>
                </a:cubicBezTo>
                <a:cubicBezTo>
                  <a:pt x="1934010" y="1108260"/>
                  <a:pt x="1942089" y="1065839"/>
                  <a:pt x="1947786" y="1023112"/>
                </a:cubicBezTo>
                <a:cubicBezTo>
                  <a:pt x="1954282" y="974396"/>
                  <a:pt x="1959978" y="925576"/>
                  <a:pt x="1966074" y="876808"/>
                </a:cubicBezTo>
                <a:cubicBezTo>
                  <a:pt x="1963026" y="745744"/>
                  <a:pt x="1967181" y="614314"/>
                  <a:pt x="1956930" y="483616"/>
                </a:cubicBezTo>
                <a:cubicBezTo>
                  <a:pt x="1954894" y="457654"/>
                  <a:pt x="1939414" y="434545"/>
                  <a:pt x="1929498" y="410464"/>
                </a:cubicBezTo>
                <a:cubicBezTo>
                  <a:pt x="1877745" y="284779"/>
                  <a:pt x="1916389" y="368223"/>
                  <a:pt x="1856346" y="282448"/>
                </a:cubicBezTo>
                <a:cubicBezTo>
                  <a:pt x="1818527" y="228422"/>
                  <a:pt x="1840630" y="236957"/>
                  <a:pt x="1783194" y="191008"/>
                </a:cubicBezTo>
                <a:cubicBezTo>
                  <a:pt x="1769316" y="179905"/>
                  <a:pt x="1751847" y="174029"/>
                  <a:pt x="1737474" y="163576"/>
                </a:cubicBezTo>
                <a:cubicBezTo>
                  <a:pt x="1718222" y="149574"/>
                  <a:pt x="1703570" y="129142"/>
                  <a:pt x="1682610" y="117856"/>
                </a:cubicBezTo>
                <a:cubicBezTo>
                  <a:pt x="1663073" y="107336"/>
                  <a:pt x="1640129" y="104950"/>
                  <a:pt x="1618602" y="99568"/>
                </a:cubicBezTo>
                <a:cubicBezTo>
                  <a:pt x="1554829" y="83625"/>
                  <a:pt x="1465741" y="63362"/>
                  <a:pt x="1399146" y="53848"/>
                </a:cubicBezTo>
                <a:cubicBezTo>
                  <a:pt x="1368822" y="49516"/>
                  <a:pt x="1338186" y="47752"/>
                  <a:pt x="1307706" y="44704"/>
                </a:cubicBezTo>
                <a:cubicBezTo>
                  <a:pt x="1013297" y="-28898"/>
                  <a:pt x="1136638" y="-5922"/>
                  <a:pt x="512178" y="72136"/>
                </a:cubicBezTo>
                <a:cubicBezTo>
                  <a:pt x="479463" y="76225"/>
                  <a:pt x="456257" y="107219"/>
                  <a:pt x="429882" y="127000"/>
                </a:cubicBezTo>
                <a:cubicBezTo>
                  <a:pt x="407401" y="143861"/>
                  <a:pt x="384934" y="161215"/>
                  <a:pt x="365874" y="181864"/>
                </a:cubicBezTo>
                <a:cubicBezTo>
                  <a:pt x="328169" y="222711"/>
                  <a:pt x="316362" y="253456"/>
                  <a:pt x="292722" y="300736"/>
                </a:cubicBezTo>
                <a:cubicBezTo>
                  <a:pt x="298818" y="407416"/>
                  <a:pt x="298378" y="514671"/>
                  <a:pt x="311010" y="620776"/>
                </a:cubicBezTo>
                <a:cubicBezTo>
                  <a:pt x="314585" y="650804"/>
                  <a:pt x="362429" y="724513"/>
                  <a:pt x="375018" y="748792"/>
                </a:cubicBezTo>
                <a:cubicBezTo>
                  <a:pt x="406391" y="809297"/>
                  <a:pt x="440508" y="868650"/>
                  <a:pt x="466458" y="931672"/>
                </a:cubicBezTo>
                <a:cubicBezTo>
                  <a:pt x="487794" y="983488"/>
                  <a:pt x="512746" y="1033959"/>
                  <a:pt x="530466" y="1087120"/>
                </a:cubicBezTo>
                <a:cubicBezTo>
                  <a:pt x="536562" y="1105408"/>
                  <a:pt x="543682" y="1123386"/>
                  <a:pt x="548754" y="1141984"/>
                </a:cubicBezTo>
                <a:cubicBezTo>
                  <a:pt x="552843" y="1156978"/>
                  <a:pt x="552587" y="1173098"/>
                  <a:pt x="557898" y="1187704"/>
                </a:cubicBezTo>
                <a:cubicBezTo>
                  <a:pt x="564885" y="1206920"/>
                  <a:pt x="575636" y="1224565"/>
                  <a:pt x="585330" y="1242568"/>
                </a:cubicBezTo>
                <a:cubicBezTo>
                  <a:pt x="606203" y="1281332"/>
                  <a:pt x="621590" y="1310779"/>
                  <a:pt x="649338" y="1343152"/>
                </a:cubicBezTo>
                <a:cubicBezTo>
                  <a:pt x="657754" y="1352970"/>
                  <a:pt x="668179" y="1360919"/>
                  <a:pt x="676770" y="1370584"/>
                </a:cubicBezTo>
                <a:cubicBezTo>
                  <a:pt x="692586" y="1388377"/>
                  <a:pt x="707250" y="1407160"/>
                  <a:pt x="722490" y="1425448"/>
                </a:cubicBezTo>
                <a:cubicBezTo>
                  <a:pt x="738941" y="1491253"/>
                  <a:pt x="741252" y="1480433"/>
                  <a:pt x="713346" y="1580896"/>
                </a:cubicBezTo>
                <a:cubicBezTo>
                  <a:pt x="708589" y="1598020"/>
                  <a:pt x="695334" y="1611545"/>
                  <a:pt x="685914" y="1626616"/>
                </a:cubicBezTo>
                <a:cubicBezTo>
                  <a:pt x="680089" y="1635935"/>
                  <a:pt x="676770" y="1647952"/>
                  <a:pt x="667626" y="1654048"/>
                </a:cubicBezTo>
                <a:cubicBezTo>
                  <a:pt x="657169" y="1661019"/>
                  <a:pt x="642972" y="1659218"/>
                  <a:pt x="631050" y="1663192"/>
                </a:cubicBezTo>
                <a:cubicBezTo>
                  <a:pt x="615478" y="1668383"/>
                  <a:pt x="600570" y="1675384"/>
                  <a:pt x="585330" y="1681480"/>
                </a:cubicBezTo>
                <a:cubicBezTo>
                  <a:pt x="563994" y="1675384"/>
                  <a:pt x="541523" y="1672374"/>
                  <a:pt x="521322" y="1663192"/>
                </a:cubicBezTo>
                <a:cubicBezTo>
                  <a:pt x="507448" y="1656886"/>
                  <a:pt x="497669" y="1643837"/>
                  <a:pt x="484746" y="1635760"/>
                </a:cubicBezTo>
                <a:cubicBezTo>
                  <a:pt x="473187" y="1628536"/>
                  <a:pt x="460362" y="1623568"/>
                  <a:pt x="448170" y="1617472"/>
                </a:cubicBezTo>
                <a:cubicBezTo>
                  <a:pt x="350911" y="1487793"/>
                  <a:pt x="434315" y="1584775"/>
                  <a:pt x="356730" y="1516888"/>
                </a:cubicBezTo>
                <a:cubicBezTo>
                  <a:pt x="343754" y="1505534"/>
                  <a:pt x="334500" y="1489876"/>
                  <a:pt x="320154" y="1480312"/>
                </a:cubicBezTo>
                <a:cubicBezTo>
                  <a:pt x="307430" y="1471830"/>
                  <a:pt x="230233" y="1447290"/>
                  <a:pt x="219570" y="1443736"/>
                </a:cubicBezTo>
                <a:cubicBezTo>
                  <a:pt x="120254" y="1452765"/>
                  <a:pt x="113602" y="1437241"/>
                  <a:pt x="36690" y="1507744"/>
                </a:cubicBezTo>
                <a:cubicBezTo>
                  <a:pt x="23589" y="1519753"/>
                  <a:pt x="18402" y="1538224"/>
                  <a:pt x="9258" y="1553464"/>
                </a:cubicBezTo>
                <a:cubicBezTo>
                  <a:pt x="6210" y="1568704"/>
                  <a:pt x="-993" y="1583682"/>
                  <a:pt x="114" y="1599184"/>
                </a:cubicBezTo>
                <a:cubicBezTo>
                  <a:pt x="5209" y="1670513"/>
                  <a:pt x="26684" y="1708724"/>
                  <a:pt x="73266" y="1763776"/>
                </a:cubicBezTo>
                <a:cubicBezTo>
                  <a:pt x="115688" y="1813911"/>
                  <a:pt x="174452" y="1890033"/>
                  <a:pt x="228714" y="1937512"/>
                </a:cubicBezTo>
                <a:cubicBezTo>
                  <a:pt x="346888" y="2040914"/>
                  <a:pt x="281514" y="1981918"/>
                  <a:pt x="384162" y="2047240"/>
                </a:cubicBezTo>
                <a:cubicBezTo>
                  <a:pt x="397019" y="2055422"/>
                  <a:pt x="407359" y="2067374"/>
                  <a:pt x="420738" y="2074672"/>
                </a:cubicBezTo>
                <a:cubicBezTo>
                  <a:pt x="476778" y="2105239"/>
                  <a:pt x="481824" y="2101617"/>
                  <a:pt x="539610" y="2111248"/>
                </a:cubicBezTo>
                <a:cubicBezTo>
                  <a:pt x="637146" y="2108200"/>
                  <a:pt x="734769" y="2107233"/>
                  <a:pt x="832218" y="2102104"/>
                </a:cubicBezTo>
                <a:cubicBezTo>
                  <a:pt x="850733" y="2101130"/>
                  <a:pt x="868704" y="2095410"/>
                  <a:pt x="887082" y="2092960"/>
                </a:cubicBezTo>
                <a:cubicBezTo>
                  <a:pt x="914441" y="2089312"/>
                  <a:pt x="941990" y="2087239"/>
                  <a:pt x="969378" y="2083816"/>
                </a:cubicBezTo>
                <a:cubicBezTo>
                  <a:pt x="990764" y="2081143"/>
                  <a:pt x="1012050" y="2077720"/>
                  <a:pt x="1033386" y="2074672"/>
                </a:cubicBezTo>
                <a:cubicBezTo>
                  <a:pt x="1051156" y="2067564"/>
                  <a:pt x="1098147" y="2050236"/>
                  <a:pt x="1115682" y="2038096"/>
                </a:cubicBezTo>
                <a:cubicBezTo>
                  <a:pt x="1184816" y="1990234"/>
                  <a:pt x="1188174" y="1990706"/>
                  <a:pt x="1225410" y="1937512"/>
                </a:cubicBezTo>
                <a:cubicBezTo>
                  <a:pt x="1238014" y="1919506"/>
                  <a:pt x="1251461" y="1901944"/>
                  <a:pt x="1261986" y="1882648"/>
                </a:cubicBezTo>
                <a:cubicBezTo>
                  <a:pt x="1269846" y="1868238"/>
                  <a:pt x="1275083" y="1852500"/>
                  <a:pt x="1280274" y="1836928"/>
                </a:cubicBezTo>
                <a:cubicBezTo>
                  <a:pt x="1284248" y="1825006"/>
                  <a:pt x="1283798" y="1811592"/>
                  <a:pt x="1289418" y="1800352"/>
                </a:cubicBezTo>
                <a:cubicBezTo>
                  <a:pt x="1296234" y="1786721"/>
                  <a:pt x="1306932" y="1775347"/>
                  <a:pt x="1316850" y="1763776"/>
                </a:cubicBezTo>
                <a:cubicBezTo>
                  <a:pt x="1325266" y="1753958"/>
                  <a:pt x="1331496" y="1738281"/>
                  <a:pt x="1344282" y="1736344"/>
                </a:cubicBezTo>
                <a:cubicBezTo>
                  <a:pt x="1434891" y="1722615"/>
                  <a:pt x="1527162" y="1724152"/>
                  <a:pt x="1618602" y="1718056"/>
                </a:cubicBezTo>
                <a:cubicBezTo>
                  <a:pt x="1639938" y="1699768"/>
                  <a:pt x="1660861" y="1680987"/>
                  <a:pt x="1682610" y="1663192"/>
                </a:cubicBezTo>
                <a:cubicBezTo>
                  <a:pt x="1694405" y="1653541"/>
                  <a:pt x="1708410" y="1646536"/>
                  <a:pt x="1719186" y="1635760"/>
                </a:cubicBezTo>
                <a:cubicBezTo>
                  <a:pt x="1729962" y="1624984"/>
                  <a:pt x="1736582" y="1610653"/>
                  <a:pt x="1746618" y="1599184"/>
                </a:cubicBezTo>
                <a:cubicBezTo>
                  <a:pt x="1757972" y="1586208"/>
                  <a:pt x="1772423" y="1576072"/>
                  <a:pt x="1783194" y="1562608"/>
                </a:cubicBezTo>
                <a:cubicBezTo>
                  <a:pt x="1875474" y="1447258"/>
                  <a:pt x="1768033" y="1559481"/>
                  <a:pt x="1856346" y="1471168"/>
                </a:cubicBezTo>
                <a:cubicBezTo>
                  <a:pt x="1859394" y="1458976"/>
                  <a:pt x="1860540" y="1446143"/>
                  <a:pt x="1865490" y="1434592"/>
                </a:cubicBezTo>
                <a:cubicBezTo>
                  <a:pt x="1869819" y="1424491"/>
                  <a:pt x="1879919" y="1417450"/>
                  <a:pt x="1883778" y="1407160"/>
                </a:cubicBezTo>
                <a:cubicBezTo>
                  <a:pt x="1889235" y="1392608"/>
                  <a:pt x="1889551" y="1376612"/>
                  <a:pt x="1892922" y="1361440"/>
                </a:cubicBezTo>
                <a:cubicBezTo>
                  <a:pt x="1902805" y="1316965"/>
                  <a:pt x="1902066" y="1338630"/>
                  <a:pt x="1902066" y="1315720"/>
                </a:cubicBezTo>
              </a:path>
            </a:pathLst>
          </a:custGeom>
          <a:noFill/>
          <a:ln w="571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Espace réservé du contenu 9">
            <a:extLst>
              <a:ext uri="{FF2B5EF4-FFF2-40B4-BE49-F238E27FC236}">
                <a16:creationId xmlns:a16="http://schemas.microsoft.com/office/drawing/2014/main" id="{3306980F-20FB-4C9D-AA4B-F465A17B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3021" cy="4351338"/>
          </a:xfrm>
        </p:spPr>
        <p:txBody>
          <a:bodyPr>
            <a:normAutofit fontScale="85000" lnSpcReduction="20000"/>
          </a:bodyPr>
          <a:lstStyle/>
          <a:p>
            <a:endParaRPr lang="fr-FR"/>
          </a:p>
          <a:p>
            <a:r>
              <a:rPr lang="fr-FR"/>
              <a:t>Une </a:t>
            </a:r>
            <a:r>
              <a:rPr lang="fr-FR" sz="3500" b="1">
                <a:solidFill>
                  <a:srgbClr val="ED7D31"/>
                </a:solidFill>
              </a:rPr>
              <a:t>FORME D’ORGANISATION QUI DÉMARRE TRÈS FLEXIBLE </a:t>
            </a:r>
            <a:r>
              <a:rPr lang="fr-FR"/>
              <a:t>sans contraintes fortes sur les postes</a:t>
            </a:r>
          </a:p>
          <a:p>
            <a:endParaRPr lang="fr-FR"/>
          </a:p>
          <a:p>
            <a:r>
              <a:rPr lang="fr-FR"/>
              <a:t>Une </a:t>
            </a:r>
            <a:r>
              <a:rPr lang="fr-FR" sz="3500" b="1">
                <a:solidFill>
                  <a:srgbClr val="0683AA"/>
                </a:solidFill>
              </a:rPr>
              <a:t>TRANSVERSALITÉ</a:t>
            </a:r>
            <a:r>
              <a:rPr lang="fr-FR"/>
              <a:t> qui aide à constater les effets de bord et frontières du changement</a:t>
            </a:r>
          </a:p>
          <a:p>
            <a:endParaRPr lang="fr-FR"/>
          </a:p>
          <a:p>
            <a:r>
              <a:rPr lang="fr-FR"/>
              <a:t>Un </a:t>
            </a:r>
            <a:r>
              <a:rPr lang="fr-FR" sz="3500" b="1"/>
              <a:t>ESPACE D’EXPRESSION BOTTOM-UP</a:t>
            </a:r>
            <a:r>
              <a:rPr lang="fr-FR"/>
              <a:t>, qui permet d’accéder à l’informel et l’officieux (sous réserve de sécurité)</a:t>
            </a:r>
          </a:p>
        </p:txBody>
      </p:sp>
    </p:spTree>
    <p:extLst>
      <p:ext uri="{BB962C8B-B14F-4D97-AF65-F5344CB8AC3E}">
        <p14:creationId xmlns:p14="http://schemas.microsoft.com/office/powerpoint/2010/main" val="2430185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FD8270-C5BD-4C95-919E-846BFBD9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24" y="401776"/>
            <a:ext cx="10515600" cy="1325563"/>
          </a:xfrm>
        </p:spPr>
        <p:txBody>
          <a:bodyPr>
            <a:normAutofit/>
          </a:bodyPr>
          <a:lstStyle/>
          <a:p>
            <a:r>
              <a:rPr lang="fr-FR" b="1" i="1">
                <a:solidFill>
                  <a:srgbClr val="ED7D31"/>
                </a:solidFill>
              </a:rPr>
              <a:t>Change </a:t>
            </a:r>
            <a:r>
              <a:rPr lang="fr-FR" b="1" i="1">
                <a:solidFill>
                  <a:srgbClr val="0683AA"/>
                </a:solidFill>
              </a:rPr>
              <a:t>Community </a:t>
            </a:r>
            <a:r>
              <a:rPr lang="fr-FR" b="1" i="1"/>
              <a:t>Cycle en bref</a:t>
            </a:r>
          </a:p>
        </p:txBody>
      </p:sp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DA7C4311-A7EE-4ADA-BC98-F45E421F02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r="508"/>
          <a:stretch/>
        </p:blipFill>
        <p:spPr>
          <a:xfrm>
            <a:off x="3561601" y="2896450"/>
            <a:ext cx="2206866" cy="1114188"/>
          </a:xfrm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A1044E5-4A38-4A57-BEC6-02CD1F1AFC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80047" y="4668325"/>
            <a:ext cx="2266879" cy="1927525"/>
          </a:xfrm>
        </p:spPr>
        <p:txBody>
          <a:bodyPr/>
          <a:lstStyle/>
          <a:p>
            <a:r>
              <a:rPr lang="fr-FR"/>
              <a:t>Chaque trimestre vous recevrez des informations sur le contexte.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3A05F0F-47B8-4894-8D48-0C0F4C166E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624" y="4668583"/>
            <a:ext cx="2492392" cy="1927526"/>
          </a:xfrm>
        </p:spPr>
        <p:txBody>
          <a:bodyPr/>
          <a:lstStyle/>
          <a:p>
            <a:r>
              <a:rPr lang="fr-FR"/>
              <a:t>Vous avez quelques minutes pour imaginer vos actions du trimestre.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C5D8558B-FF11-4A39-8795-6E2A831F94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36713" y="4668583"/>
            <a:ext cx="2492393" cy="1927526"/>
          </a:xfrm>
        </p:spPr>
        <p:txBody>
          <a:bodyPr/>
          <a:lstStyle/>
          <a:p>
            <a:r>
              <a:rPr lang="fr-FR"/>
              <a:t>A la fin de la partie, chaque équipe présente sa roadmap aux autres équipes, qui lui donne ses retours. </a:t>
            </a:r>
          </a:p>
          <a:p>
            <a:r>
              <a:rPr lang="fr-FR"/>
              <a:t>Les retours peuvent être positifs ou négatifs, tant qu’ils sont écrits.</a:t>
            </a:r>
          </a:p>
        </p:txBody>
      </p:sp>
      <p:pic>
        <p:nvPicPr>
          <p:cNvPr id="4" name="Graphique 3" descr="Homme avec un remplissage uni">
            <a:extLst>
              <a:ext uri="{FF2B5EF4-FFF2-40B4-BE49-F238E27FC236}">
                <a16:creationId xmlns:a16="http://schemas.microsoft.com/office/drawing/2014/main" id="{64A36C4C-D4B7-4279-953B-9930E54F0B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59" b="1"/>
          <a:stretch/>
        </p:blipFill>
        <p:spPr>
          <a:xfrm>
            <a:off x="10929622" y="694941"/>
            <a:ext cx="848356" cy="841919"/>
          </a:xfrm>
          <a:prstGeom prst="rect">
            <a:avLst/>
          </a:prstGeom>
        </p:spPr>
      </p:pic>
      <p:sp>
        <p:nvSpPr>
          <p:cNvPr id="5" name="Bulle narrative : ronde 4">
            <a:extLst>
              <a:ext uri="{FF2B5EF4-FFF2-40B4-BE49-F238E27FC236}">
                <a16:creationId xmlns:a16="http://schemas.microsoft.com/office/drawing/2014/main" id="{9B8DB8F1-89C6-441B-99AE-E4A1D33D057D}"/>
              </a:ext>
            </a:extLst>
          </p:cNvPr>
          <p:cNvSpPr/>
          <p:nvPr/>
        </p:nvSpPr>
        <p:spPr>
          <a:xfrm>
            <a:off x="9234684" y="365125"/>
            <a:ext cx="1422360" cy="932108"/>
          </a:xfrm>
          <a:prstGeom prst="wedgeEllipseCallout">
            <a:avLst>
              <a:gd name="adj1" fmla="val 85896"/>
              <a:gd name="adj2" fmla="val 5354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</a:rPr>
              <a:t>Pour se faire une idée très rapide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715E4B1F-6D66-4B12-BA14-C78EDE665316}"/>
              </a:ext>
            </a:extLst>
          </p:cNvPr>
          <p:cNvGrpSpPr/>
          <p:nvPr/>
        </p:nvGrpSpPr>
        <p:grpSpPr>
          <a:xfrm>
            <a:off x="6444086" y="2448886"/>
            <a:ext cx="1795468" cy="1915400"/>
            <a:chOff x="4943736" y="2351045"/>
            <a:chExt cx="2296218" cy="2449598"/>
          </a:xfrm>
        </p:grpSpPr>
        <p:pic>
          <p:nvPicPr>
            <p:cNvPr id="14" name="Graphique 13" descr="Ampoule et engrenage avec un remplissage uni">
              <a:extLst>
                <a:ext uri="{FF2B5EF4-FFF2-40B4-BE49-F238E27FC236}">
                  <a16:creationId xmlns:a16="http://schemas.microsoft.com/office/drawing/2014/main" id="{C73C3C39-4986-4C67-9814-20EBAEB30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359" y="2351045"/>
              <a:ext cx="914400" cy="914400"/>
            </a:xfrm>
            <a:prstGeom prst="rect">
              <a:avLst/>
            </a:prstGeom>
          </p:spPr>
        </p:pic>
        <p:pic>
          <p:nvPicPr>
            <p:cNvPr id="15" name="Graphique 14" descr="Homme âgé utilisant une cane">
              <a:extLst>
                <a:ext uri="{FF2B5EF4-FFF2-40B4-BE49-F238E27FC236}">
                  <a16:creationId xmlns:a16="http://schemas.microsoft.com/office/drawing/2014/main" id="{8ABD0A8A-7D2E-4571-8547-22B3D3D121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16601" b="63397"/>
            <a:stretch/>
          </p:blipFill>
          <p:spPr>
            <a:xfrm>
              <a:off x="4943736" y="3127244"/>
              <a:ext cx="1147628" cy="1067016"/>
            </a:xfrm>
            <a:prstGeom prst="rect">
              <a:avLst/>
            </a:prstGeom>
          </p:spPr>
        </p:pic>
        <p:pic>
          <p:nvPicPr>
            <p:cNvPr id="16" name="Graphique 15" descr="Femme aux cheveux longs ondulés">
              <a:extLst>
                <a:ext uri="{FF2B5EF4-FFF2-40B4-BE49-F238E27FC236}">
                  <a16:creationId xmlns:a16="http://schemas.microsoft.com/office/drawing/2014/main" id="{4AAE29A8-2A82-4A55-81BF-E91F4CD4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6304891" y="2923433"/>
              <a:ext cx="935063" cy="1245379"/>
            </a:xfrm>
            <a:prstGeom prst="rect">
              <a:avLst/>
            </a:prstGeom>
          </p:spPr>
        </p:pic>
        <p:pic>
          <p:nvPicPr>
            <p:cNvPr id="17" name="Graphique 16" descr="Personne portant des rayures">
              <a:extLst>
                <a:ext uri="{FF2B5EF4-FFF2-40B4-BE49-F238E27FC236}">
                  <a16:creationId xmlns:a16="http://schemas.microsoft.com/office/drawing/2014/main" id="{E6340113-3A0B-4C72-A493-81CDAD907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H="1">
              <a:off x="6270540" y="3536677"/>
              <a:ext cx="870712" cy="1263966"/>
            </a:xfrm>
            <a:prstGeom prst="rect">
              <a:avLst/>
            </a:prstGeom>
          </p:spPr>
        </p:pic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A88A0C02-1D3B-4834-BB38-53E69B9D59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172" y="2472842"/>
            <a:ext cx="2391252" cy="1779563"/>
          </a:xfrm>
          <a:prstGeom prst="rect">
            <a:avLst/>
          </a:prstGeom>
        </p:spPr>
      </p:pic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A5F169F1-372B-483C-8935-6AA3C5DAFB3C}"/>
              </a:ext>
            </a:extLst>
          </p:cNvPr>
          <p:cNvSpPr txBox="1">
            <a:spLocks/>
          </p:cNvSpPr>
          <p:nvPr/>
        </p:nvSpPr>
        <p:spPr>
          <a:xfrm>
            <a:off x="864470" y="4668324"/>
            <a:ext cx="2266879" cy="1927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Chaque équipe est responsable d’une communauté de changement fictive. </a:t>
            </a:r>
          </a:p>
          <a:p>
            <a:r>
              <a:rPr lang="fr-FR"/>
              <a:t>Votre mission est de raconter ce que vous ferez dans cette communauté. 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B1BEA9D7-CCD4-454E-B7BD-748F99230BE7}"/>
              </a:ext>
            </a:extLst>
          </p:cNvPr>
          <p:cNvGrpSpPr/>
          <p:nvPr/>
        </p:nvGrpSpPr>
        <p:grpSpPr>
          <a:xfrm>
            <a:off x="751712" y="2060329"/>
            <a:ext cx="1601241" cy="1230447"/>
            <a:chOff x="128154" y="1536860"/>
            <a:chExt cx="2059142" cy="1582313"/>
          </a:xfrm>
        </p:grpSpPr>
        <p:pic>
          <p:nvPicPr>
            <p:cNvPr id="25" name="Graphique 24" descr="Homme qui salue">
              <a:extLst>
                <a:ext uri="{FF2B5EF4-FFF2-40B4-BE49-F238E27FC236}">
                  <a16:creationId xmlns:a16="http://schemas.microsoft.com/office/drawing/2014/main" id="{762077EB-DB55-4D9F-B8E7-A7799827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62001"/>
            <a:stretch/>
          </p:blipFill>
          <p:spPr>
            <a:xfrm>
              <a:off x="128154" y="1904018"/>
              <a:ext cx="905581" cy="1054250"/>
            </a:xfrm>
            <a:prstGeom prst="rect">
              <a:avLst/>
            </a:prstGeom>
          </p:spPr>
        </p:pic>
        <p:pic>
          <p:nvPicPr>
            <p:cNvPr id="31" name="Graphique 30" descr="Femme aux cheveux bouclés qui lève la main">
              <a:extLst>
                <a:ext uri="{FF2B5EF4-FFF2-40B4-BE49-F238E27FC236}">
                  <a16:creationId xmlns:a16="http://schemas.microsoft.com/office/drawing/2014/main" id="{38AA6DE5-EBC9-447C-9788-96F2463D3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691217" y="1536860"/>
              <a:ext cx="893262" cy="1170842"/>
            </a:xfrm>
            <a:prstGeom prst="rect">
              <a:avLst/>
            </a:prstGeom>
          </p:spPr>
        </p:pic>
        <p:pic>
          <p:nvPicPr>
            <p:cNvPr id="33" name="Graphique 32" descr="Femme portant un cardigan">
              <a:extLst>
                <a:ext uri="{FF2B5EF4-FFF2-40B4-BE49-F238E27FC236}">
                  <a16:creationId xmlns:a16="http://schemas.microsoft.com/office/drawing/2014/main" id="{D3F45920-C63B-4200-8841-9C26FAC76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1347447" y="1890215"/>
              <a:ext cx="771730" cy="1114188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692E43F-4E01-4D32-A4CA-565CA98BF843}"/>
                </a:ext>
              </a:extLst>
            </p:cNvPr>
            <p:cNvSpPr/>
            <p:nvPr/>
          </p:nvSpPr>
          <p:spPr>
            <a:xfrm>
              <a:off x="168282" y="2719617"/>
              <a:ext cx="2019014" cy="39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Community A</a:t>
              </a: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BEE6D3E0-79ED-4555-98BC-9DFFEE57020A}"/>
              </a:ext>
            </a:extLst>
          </p:cNvPr>
          <p:cNvGrpSpPr/>
          <p:nvPr/>
        </p:nvGrpSpPr>
        <p:grpSpPr>
          <a:xfrm>
            <a:off x="1653756" y="3383346"/>
            <a:ext cx="1570036" cy="1066909"/>
            <a:chOff x="1357666" y="3164590"/>
            <a:chExt cx="2019014" cy="1372010"/>
          </a:xfrm>
        </p:grpSpPr>
        <p:pic>
          <p:nvPicPr>
            <p:cNvPr id="37" name="Graphique 36" descr="Personne portant un masque">
              <a:extLst>
                <a:ext uri="{FF2B5EF4-FFF2-40B4-BE49-F238E27FC236}">
                  <a16:creationId xmlns:a16="http://schemas.microsoft.com/office/drawing/2014/main" id="{4C0812EB-C10B-44E2-8C80-2A6195623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971811" y="3164590"/>
              <a:ext cx="663310" cy="1015065"/>
            </a:xfrm>
            <a:prstGeom prst="rect">
              <a:avLst/>
            </a:prstGeom>
          </p:spPr>
        </p:pic>
        <p:pic>
          <p:nvPicPr>
            <p:cNvPr id="39" name="Graphique 38" descr="Homme barbu en peignoir">
              <a:extLst>
                <a:ext uri="{FF2B5EF4-FFF2-40B4-BE49-F238E27FC236}">
                  <a16:creationId xmlns:a16="http://schemas.microsoft.com/office/drawing/2014/main" id="{C753BB90-F838-4B94-A656-B837048F4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513187" y="3325977"/>
              <a:ext cx="703510" cy="884413"/>
            </a:xfrm>
            <a:prstGeom prst="rect">
              <a:avLst/>
            </a:prstGeom>
          </p:spPr>
        </p:pic>
        <p:pic>
          <p:nvPicPr>
            <p:cNvPr id="41" name="Graphique 40" descr="Femme âgée portant une chemise foudroyante">
              <a:extLst>
                <a:ext uri="{FF2B5EF4-FFF2-40B4-BE49-F238E27FC236}">
                  <a16:creationId xmlns:a16="http://schemas.microsoft.com/office/drawing/2014/main" id="{2AD97530-9FC3-4F23-A9FE-494DBC2AE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flipH="1">
              <a:off x="2536382" y="3263714"/>
              <a:ext cx="547506" cy="959789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5913115-DFC8-43EC-88E0-37C250A71BBE}"/>
                </a:ext>
              </a:extLst>
            </p:cNvPr>
            <p:cNvSpPr/>
            <p:nvPr/>
          </p:nvSpPr>
          <p:spPr>
            <a:xfrm>
              <a:off x="1357666" y="4137044"/>
              <a:ext cx="2019014" cy="39955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Community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77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2DAE68F4-A25E-4AE5-97D6-4AC26028114D}"/>
              </a:ext>
            </a:extLst>
          </p:cNvPr>
          <p:cNvSpPr txBox="1">
            <a:spLocks/>
          </p:cNvSpPr>
          <p:nvPr/>
        </p:nvSpPr>
        <p:spPr>
          <a:xfrm>
            <a:off x="0" y="53268"/>
            <a:ext cx="12192000" cy="14214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b="1" i="1"/>
              <a:t>Disposez vous en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b="1" i="1">
                <a:solidFill>
                  <a:srgbClr val="ED7D31"/>
                </a:solidFill>
              </a:rPr>
              <a:t>Équipes de 5 max</a:t>
            </a:r>
          </a:p>
        </p:txBody>
      </p:sp>
      <p:pic>
        <p:nvPicPr>
          <p:cNvPr id="10" name="Graphique 9" descr="Homme âgé utilisant une cane">
            <a:extLst>
              <a:ext uri="{FF2B5EF4-FFF2-40B4-BE49-F238E27FC236}">
                <a16:creationId xmlns:a16="http://schemas.microsoft.com/office/drawing/2014/main" id="{1E9ED00F-C1BB-477F-AC15-F2AFFA6003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6601" b="63397"/>
          <a:stretch/>
        </p:blipFill>
        <p:spPr>
          <a:xfrm>
            <a:off x="602000" y="2589172"/>
            <a:ext cx="1147628" cy="1067016"/>
          </a:xfrm>
          <a:prstGeom prst="rect">
            <a:avLst/>
          </a:prstGeom>
        </p:spPr>
      </p:pic>
      <p:pic>
        <p:nvPicPr>
          <p:cNvPr id="13" name="Graphique 12" descr="Femme aux cheveux longs ondulés">
            <a:extLst>
              <a:ext uri="{FF2B5EF4-FFF2-40B4-BE49-F238E27FC236}">
                <a16:creationId xmlns:a16="http://schemas.microsoft.com/office/drawing/2014/main" id="{3D8BD6E2-05F7-4A8B-B295-F51BDE9B0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668470" y="2410961"/>
            <a:ext cx="935063" cy="1245379"/>
          </a:xfrm>
          <a:prstGeom prst="rect">
            <a:avLst/>
          </a:prstGeom>
        </p:spPr>
      </p:pic>
      <p:pic>
        <p:nvPicPr>
          <p:cNvPr id="14" name="Graphique 13" descr="Personne portant des rayures">
            <a:extLst>
              <a:ext uri="{FF2B5EF4-FFF2-40B4-BE49-F238E27FC236}">
                <a16:creationId xmlns:a16="http://schemas.microsoft.com/office/drawing/2014/main" id="{A9803E58-3FCF-42E9-ABA6-E75F7548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613413" y="3024205"/>
            <a:ext cx="870712" cy="1263966"/>
          </a:xfrm>
          <a:prstGeom prst="rect">
            <a:avLst/>
          </a:prstGeom>
        </p:spPr>
      </p:pic>
      <p:pic>
        <p:nvPicPr>
          <p:cNvPr id="15" name="Graphique 14" descr="Chronomètre avec un remplissage uni">
            <a:extLst>
              <a:ext uri="{FF2B5EF4-FFF2-40B4-BE49-F238E27FC236}">
                <a16:creationId xmlns:a16="http://schemas.microsoft.com/office/drawing/2014/main" id="{AFB2E625-DBED-4299-87C5-1A3F5DFEF0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45669" y="5957278"/>
            <a:ext cx="646331" cy="64633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A46B7DD-9689-4724-911F-A9246E8C350E}"/>
              </a:ext>
            </a:extLst>
          </p:cNvPr>
          <p:cNvSpPr txBox="1"/>
          <p:nvPr/>
        </p:nvSpPr>
        <p:spPr>
          <a:xfrm>
            <a:off x="11062040" y="6450885"/>
            <a:ext cx="1129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i="1">
                <a:solidFill>
                  <a:srgbClr val="0683AA"/>
                </a:solidFill>
              </a:rPr>
              <a:t>5 minutes</a:t>
            </a:r>
            <a:endParaRPr lang="fr-FR">
              <a:solidFill>
                <a:srgbClr val="0683AA"/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1B96032-F1D2-4BC3-9005-E3E894EF5C53}"/>
              </a:ext>
            </a:extLst>
          </p:cNvPr>
          <p:cNvGrpSpPr/>
          <p:nvPr/>
        </p:nvGrpSpPr>
        <p:grpSpPr>
          <a:xfrm>
            <a:off x="5053929" y="2027698"/>
            <a:ext cx="2883206" cy="2125153"/>
            <a:chOff x="128154" y="1536860"/>
            <a:chExt cx="1991023" cy="1467543"/>
          </a:xfrm>
        </p:grpSpPr>
        <p:pic>
          <p:nvPicPr>
            <p:cNvPr id="19" name="Graphique 18" descr="Homme qui salue">
              <a:extLst>
                <a:ext uri="{FF2B5EF4-FFF2-40B4-BE49-F238E27FC236}">
                  <a16:creationId xmlns:a16="http://schemas.microsoft.com/office/drawing/2014/main" id="{5B0A7AA6-18BD-4F45-A735-E90F9BF38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b="62001"/>
            <a:stretch/>
          </p:blipFill>
          <p:spPr>
            <a:xfrm>
              <a:off x="128154" y="1904018"/>
              <a:ext cx="905581" cy="1054250"/>
            </a:xfrm>
            <a:prstGeom prst="rect">
              <a:avLst/>
            </a:prstGeom>
          </p:spPr>
        </p:pic>
        <p:pic>
          <p:nvPicPr>
            <p:cNvPr id="20" name="Graphique 19" descr="Femme aux cheveux bouclés qui lève la main">
              <a:extLst>
                <a:ext uri="{FF2B5EF4-FFF2-40B4-BE49-F238E27FC236}">
                  <a16:creationId xmlns:a16="http://schemas.microsoft.com/office/drawing/2014/main" id="{4F3D0C71-ED4D-4A7E-A315-823A3BFA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691217" y="1536860"/>
              <a:ext cx="893262" cy="1170842"/>
            </a:xfrm>
            <a:prstGeom prst="rect">
              <a:avLst/>
            </a:prstGeom>
          </p:spPr>
        </p:pic>
        <p:pic>
          <p:nvPicPr>
            <p:cNvPr id="21" name="Graphique 20" descr="Femme portant un cardigan">
              <a:extLst>
                <a:ext uri="{FF2B5EF4-FFF2-40B4-BE49-F238E27FC236}">
                  <a16:creationId xmlns:a16="http://schemas.microsoft.com/office/drawing/2014/main" id="{2688EE19-8F95-4D3A-9401-BE9212FA4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H="1">
              <a:off x="1347447" y="1890215"/>
              <a:ext cx="771730" cy="1114188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30F2ACC-D3A7-41C8-9801-4562F3044826}"/>
              </a:ext>
            </a:extLst>
          </p:cNvPr>
          <p:cNvGrpSpPr/>
          <p:nvPr/>
        </p:nvGrpSpPr>
        <p:grpSpPr>
          <a:xfrm>
            <a:off x="2735050" y="4524560"/>
            <a:ext cx="2588490" cy="1745071"/>
            <a:chOff x="1513187" y="3164590"/>
            <a:chExt cx="1570701" cy="1058913"/>
          </a:xfrm>
        </p:grpSpPr>
        <p:pic>
          <p:nvPicPr>
            <p:cNvPr id="24" name="Graphique 23" descr="Personne portant un masque">
              <a:extLst>
                <a:ext uri="{FF2B5EF4-FFF2-40B4-BE49-F238E27FC236}">
                  <a16:creationId xmlns:a16="http://schemas.microsoft.com/office/drawing/2014/main" id="{36BF8AF7-8294-4DED-AFDD-C1A55F074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971811" y="3164590"/>
              <a:ext cx="663310" cy="1015065"/>
            </a:xfrm>
            <a:prstGeom prst="rect">
              <a:avLst/>
            </a:prstGeom>
          </p:spPr>
        </p:pic>
        <p:pic>
          <p:nvPicPr>
            <p:cNvPr id="25" name="Graphique 24" descr="Homme barbu en peignoir">
              <a:extLst>
                <a:ext uri="{FF2B5EF4-FFF2-40B4-BE49-F238E27FC236}">
                  <a16:creationId xmlns:a16="http://schemas.microsoft.com/office/drawing/2014/main" id="{B3580DF8-2AEA-4D0A-9D42-750A63AD9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13187" y="3325977"/>
              <a:ext cx="703510" cy="884413"/>
            </a:xfrm>
            <a:prstGeom prst="rect">
              <a:avLst/>
            </a:prstGeom>
          </p:spPr>
        </p:pic>
        <p:pic>
          <p:nvPicPr>
            <p:cNvPr id="26" name="Graphique 25" descr="Femme âgée portant une chemise foudroyante">
              <a:extLst>
                <a:ext uri="{FF2B5EF4-FFF2-40B4-BE49-F238E27FC236}">
                  <a16:creationId xmlns:a16="http://schemas.microsoft.com/office/drawing/2014/main" id="{702DD83A-196D-485A-B40D-829857261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flipH="1">
              <a:off x="2536382" y="3263714"/>
              <a:ext cx="547506" cy="959789"/>
            </a:xfrm>
            <a:prstGeom prst="rect">
              <a:avLst/>
            </a:prstGeom>
          </p:spPr>
        </p:pic>
      </p:grpSp>
      <p:pic>
        <p:nvPicPr>
          <p:cNvPr id="3" name="Graphique 2" descr="Homme en polo">
            <a:extLst>
              <a:ext uri="{FF2B5EF4-FFF2-40B4-BE49-F238E27FC236}">
                <a16:creationId xmlns:a16="http://schemas.microsoft.com/office/drawing/2014/main" id="{A70DDD74-40DB-474C-B099-06CD3DAB848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b="56226"/>
          <a:stretch/>
        </p:blipFill>
        <p:spPr>
          <a:xfrm>
            <a:off x="9226572" y="1874484"/>
            <a:ext cx="1381125" cy="1897134"/>
          </a:xfrm>
          <a:prstGeom prst="rect">
            <a:avLst/>
          </a:prstGeom>
        </p:spPr>
      </p:pic>
      <p:pic>
        <p:nvPicPr>
          <p:cNvPr id="28" name="Graphique 27" descr="Femme en jupe noire">
            <a:extLst>
              <a:ext uri="{FF2B5EF4-FFF2-40B4-BE49-F238E27FC236}">
                <a16:creationId xmlns:a16="http://schemas.microsoft.com/office/drawing/2014/main" id="{647F2420-7DFA-4D93-B68F-738DFBF9FF69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b="63184"/>
          <a:stretch/>
        </p:blipFill>
        <p:spPr>
          <a:xfrm flipH="1">
            <a:off x="9691719" y="1570220"/>
            <a:ext cx="1946340" cy="1637653"/>
          </a:xfrm>
          <a:prstGeom prst="rect">
            <a:avLst/>
          </a:prstGeom>
        </p:spPr>
      </p:pic>
      <p:pic>
        <p:nvPicPr>
          <p:cNvPr id="30" name="Graphique 29" descr="Personne portant un pull">
            <a:extLst>
              <a:ext uri="{FF2B5EF4-FFF2-40B4-BE49-F238E27FC236}">
                <a16:creationId xmlns:a16="http://schemas.microsoft.com/office/drawing/2014/main" id="{2774AFA0-6A91-4F9D-B9F8-FF069F7AB1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530904" y="2705285"/>
            <a:ext cx="1276350" cy="1819275"/>
          </a:xfrm>
          <a:prstGeom prst="rect">
            <a:avLst/>
          </a:prstGeom>
        </p:spPr>
      </p:pic>
      <p:pic>
        <p:nvPicPr>
          <p:cNvPr id="32" name="Graphique 31" descr="Homme en tenue professionnelle">
            <a:extLst>
              <a:ext uri="{FF2B5EF4-FFF2-40B4-BE49-F238E27FC236}">
                <a16:creationId xmlns:a16="http://schemas.microsoft.com/office/drawing/2014/main" id="{872FB7F6-4300-4A3D-9274-0C2CE54A169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H="1">
            <a:off x="10694231" y="2410961"/>
            <a:ext cx="128196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7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EBB3B67E-F56E-4C7A-85BD-92FD2C1548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fr-FR" sz="3200" b="1"/>
              <a:t>Dans ce jeu, vous incarnez…</a:t>
            </a:r>
          </a:p>
        </p:txBody>
      </p:sp>
      <p:sp>
        <p:nvSpPr>
          <p:cNvPr id="176" name="Espace réservé du contenu 9">
            <a:extLst>
              <a:ext uri="{FF2B5EF4-FFF2-40B4-BE49-F238E27FC236}">
                <a16:creationId xmlns:a16="http://schemas.microsoft.com/office/drawing/2014/main" id="{3306980F-20FB-4C9D-AA4B-F465A17B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3021" cy="4351338"/>
          </a:xfrm>
        </p:spPr>
        <p:txBody>
          <a:bodyPr>
            <a:normAutofit fontScale="85000" lnSpcReduction="10000"/>
          </a:bodyPr>
          <a:lstStyle/>
          <a:p>
            <a:r>
              <a:rPr lang="fr-FR" sz="2000"/>
              <a:t>Des </a:t>
            </a:r>
            <a:r>
              <a:rPr lang="fr-FR" b="1">
                <a:solidFill>
                  <a:srgbClr val="0683AA"/>
                </a:solidFill>
              </a:rPr>
              <a:t>RESPONSABLES D’UNE NOUVELLE COMMUNAUTÉ DE CHANGEMENT </a:t>
            </a:r>
            <a:r>
              <a:rPr lang="fr-FR" sz="1900"/>
              <a:t>dans votre entreprise actuelle</a:t>
            </a:r>
            <a:endParaRPr lang="fr-FR" sz="1900" b="1"/>
          </a:p>
          <a:p>
            <a:endParaRPr lang="fr-FR" sz="2400" b="1">
              <a:solidFill>
                <a:srgbClr val="ED7D31"/>
              </a:solidFill>
            </a:endParaRPr>
          </a:p>
          <a:p>
            <a:r>
              <a:rPr lang="fr-FR" sz="2000"/>
              <a:t>Qui avez pour mission d’apporter </a:t>
            </a:r>
            <a:r>
              <a:rPr lang="fr-FR" b="1">
                <a:solidFill>
                  <a:srgbClr val="ED7D31"/>
                </a:solidFill>
              </a:rPr>
              <a:t>UN CHANGEMENT CULTUREL DANS VOTRE ENTREPRISE ACTUELLE</a:t>
            </a:r>
            <a:endParaRPr lang="fr-FR" sz="2000" b="1">
              <a:solidFill>
                <a:srgbClr val="ED7D31"/>
              </a:solidFill>
            </a:endParaRPr>
          </a:p>
          <a:p>
            <a:endParaRPr lang="fr-FR" sz="2000"/>
          </a:p>
          <a:p>
            <a:r>
              <a:rPr lang="fr-FR" sz="2000"/>
              <a:t>Vous allez devoir, trimestre après trimestre, découvrir au fur et à mesure</a:t>
            </a:r>
            <a:r>
              <a:rPr lang="fr-FR" b="1"/>
              <a:t> </a:t>
            </a:r>
            <a:r>
              <a:rPr lang="fr-FR" b="1">
                <a:solidFill>
                  <a:srgbClr val="0683AA"/>
                </a:solidFill>
              </a:rPr>
              <a:t>LE CONTEXTE </a:t>
            </a:r>
            <a:r>
              <a:rPr lang="fr-FR" sz="1900"/>
              <a:t>(raconté par la personne qui anime)</a:t>
            </a:r>
          </a:p>
          <a:p>
            <a:endParaRPr lang="fr-FR" sz="2000"/>
          </a:p>
          <a:p>
            <a:r>
              <a:rPr lang="fr-FR" sz="2000"/>
              <a:t>A vous d’imaginer les </a:t>
            </a:r>
            <a:r>
              <a:rPr lang="fr-FR" sz="3000" b="1">
                <a:solidFill>
                  <a:srgbClr val="ED7D31"/>
                </a:solidFill>
              </a:rPr>
              <a:t>MEILLEURES ACTIONS </a:t>
            </a:r>
            <a:r>
              <a:rPr lang="fr-FR" sz="1900"/>
              <a:t>que fera votre communauté</a:t>
            </a:r>
            <a:r>
              <a:rPr lang="fr-FR" sz="1900" b="1">
                <a:solidFill>
                  <a:srgbClr val="ED7D31"/>
                </a:solidFill>
              </a:rPr>
              <a:t> </a:t>
            </a:r>
            <a:r>
              <a:rPr lang="fr-FR" sz="3000" b="1">
                <a:solidFill>
                  <a:srgbClr val="ED7D31"/>
                </a:solidFill>
              </a:rPr>
              <a:t>À CHAQUE TOUR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F2E7637-B4D9-443C-B22F-478A000B51E7}"/>
              </a:ext>
            </a:extLst>
          </p:cNvPr>
          <p:cNvGrpSpPr/>
          <p:nvPr/>
        </p:nvGrpSpPr>
        <p:grpSpPr>
          <a:xfrm>
            <a:off x="7472779" y="2089629"/>
            <a:ext cx="3881021" cy="4412439"/>
            <a:chOff x="9482831" y="2746720"/>
            <a:chExt cx="1828800" cy="2079213"/>
          </a:xfrm>
        </p:grpSpPr>
        <p:pic>
          <p:nvPicPr>
            <p:cNvPr id="3" name="Graphique 2" descr="Héros avec un remplissage uni">
              <a:extLst>
                <a:ext uri="{FF2B5EF4-FFF2-40B4-BE49-F238E27FC236}">
                  <a16:creationId xmlns:a16="http://schemas.microsoft.com/office/drawing/2014/main" id="{91E017DB-B287-4CDB-8F8E-EEFB2AE2E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82831" y="3229253"/>
              <a:ext cx="914400" cy="914400"/>
            </a:xfrm>
            <a:prstGeom prst="rect">
              <a:avLst/>
            </a:prstGeom>
          </p:spPr>
        </p:pic>
        <p:pic>
          <p:nvPicPr>
            <p:cNvPr id="5" name="Graphique 4" descr="Héros contour">
              <a:extLst>
                <a:ext uri="{FF2B5EF4-FFF2-40B4-BE49-F238E27FC236}">
                  <a16:creationId xmlns:a16="http://schemas.microsoft.com/office/drawing/2014/main" id="{2F03E806-1554-4D01-9DE5-A42A52D9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83192" y="2746720"/>
              <a:ext cx="914400" cy="914400"/>
            </a:xfrm>
            <a:prstGeom prst="rect">
              <a:avLst/>
            </a:prstGeom>
          </p:spPr>
        </p:pic>
        <p:pic>
          <p:nvPicPr>
            <p:cNvPr id="7" name="Graphique 6" descr="Héroïne avec un remplissage uni">
              <a:extLst>
                <a:ext uri="{FF2B5EF4-FFF2-40B4-BE49-F238E27FC236}">
                  <a16:creationId xmlns:a16="http://schemas.microsoft.com/office/drawing/2014/main" id="{80FD99ED-80A7-4C61-93B7-03894ED09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97231" y="3429000"/>
              <a:ext cx="914400" cy="914400"/>
            </a:xfrm>
            <a:prstGeom prst="rect">
              <a:avLst/>
            </a:prstGeom>
          </p:spPr>
        </p:pic>
        <p:pic>
          <p:nvPicPr>
            <p:cNvPr id="10" name="Graphique 9" descr="Héroïne contour">
              <a:extLst>
                <a:ext uri="{FF2B5EF4-FFF2-40B4-BE49-F238E27FC236}">
                  <a16:creationId xmlns:a16="http://schemas.microsoft.com/office/drawing/2014/main" id="{C2D677C7-A721-4928-8CDD-DF3316C94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9305" y="391153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066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22A4F4-2EE3-4122-8B71-5ED95B18B6A9}"/>
              </a:ext>
            </a:extLst>
          </p:cNvPr>
          <p:cNvSpPr/>
          <p:nvPr/>
        </p:nvSpPr>
        <p:spPr>
          <a:xfrm>
            <a:off x="657405" y="1600956"/>
            <a:ext cx="2423604" cy="48191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>
                <a:solidFill>
                  <a:schemeClr val="tx1"/>
                </a:solidFill>
              </a:rPr>
              <a:t>EQUIPES GRISE</a:t>
            </a: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r>
              <a:rPr lang="fr-FR" sz="1200" i="1">
                <a:solidFill>
                  <a:schemeClr val="tx1"/>
                </a:solidFill>
              </a:rPr>
              <a:t>Nous apportons</a:t>
            </a:r>
          </a:p>
          <a:p>
            <a:pPr algn="ctr"/>
            <a:r>
              <a:rPr lang="fr-FR" sz="1200" i="1">
                <a:solidFill>
                  <a:schemeClr val="tx1"/>
                </a:solidFill>
              </a:rPr>
              <a:t>le changement : </a:t>
            </a:r>
          </a:p>
          <a:p>
            <a:pPr algn="ctr"/>
            <a:r>
              <a:rPr lang="fr-FR" sz="2800" b="1">
                <a:solidFill>
                  <a:schemeClr val="tx1"/>
                </a:solidFill>
              </a:rPr>
              <a:t>LES RÉUNIONS ET DOCUMENTS EN LATIN</a:t>
            </a:r>
            <a:endParaRPr lang="fr-FR" sz="2800">
              <a:solidFill>
                <a:schemeClr val="tx1"/>
              </a:solidFill>
            </a:endParaRPr>
          </a:p>
          <a:p>
            <a:pPr algn="ctr"/>
            <a:endParaRPr lang="fr-FR" sz="1400">
              <a:solidFill>
                <a:schemeClr val="tx1"/>
              </a:solidFill>
            </a:endParaRPr>
          </a:p>
          <a:p>
            <a:pPr algn="ctr"/>
            <a:endParaRPr lang="fr-FR" sz="1400">
              <a:solidFill>
                <a:schemeClr val="tx1"/>
              </a:solidFill>
            </a:endParaRPr>
          </a:p>
          <a:p>
            <a:pPr algn="ctr"/>
            <a:r>
              <a:rPr lang="fr-FR" sz="1200">
                <a:solidFill>
                  <a:schemeClr val="tx1"/>
                </a:solidFill>
              </a:rPr>
              <a:t>Dans :</a:t>
            </a:r>
          </a:p>
          <a:p>
            <a:pPr algn="ctr"/>
            <a:r>
              <a:rPr lang="fr-FR" b="1">
                <a:solidFill>
                  <a:schemeClr val="tx1"/>
                </a:solidFill>
              </a:rPr>
              <a:t>NOTRE ORGANISATION ACTUELLE </a:t>
            </a:r>
          </a:p>
          <a:p>
            <a:pPr algn="ctr"/>
            <a:endParaRPr lang="fr-FR" sz="1400">
              <a:solidFill>
                <a:schemeClr val="tx1"/>
              </a:solidFill>
            </a:endParaRPr>
          </a:p>
          <a:p>
            <a:pPr algn="ctr"/>
            <a:endParaRPr lang="fr-FR" sz="1400">
              <a:solidFill>
                <a:schemeClr val="tx1"/>
              </a:solidFill>
            </a:endParaRPr>
          </a:p>
          <a:p>
            <a:pPr algn="ctr"/>
            <a:endParaRPr lang="fr-FR" sz="1400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AF4FE0-6ACF-4539-A0A3-586D5F27CF97}"/>
              </a:ext>
            </a:extLst>
          </p:cNvPr>
          <p:cNvSpPr/>
          <p:nvPr/>
        </p:nvSpPr>
        <p:spPr>
          <a:xfrm>
            <a:off x="3365094" y="1600956"/>
            <a:ext cx="2423604" cy="4819197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>
                <a:solidFill>
                  <a:schemeClr val="tx1"/>
                </a:solidFill>
              </a:rPr>
              <a:t>EQUIPES ORANGES</a:t>
            </a:r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r>
              <a:rPr lang="fr-FR" sz="1200" i="1"/>
              <a:t>Nous apportons</a:t>
            </a:r>
          </a:p>
          <a:p>
            <a:pPr algn="ctr"/>
            <a:r>
              <a:rPr lang="fr-FR" sz="1200" i="1"/>
              <a:t>le changement : </a:t>
            </a:r>
          </a:p>
          <a:p>
            <a:pPr algn="ctr"/>
            <a:r>
              <a:rPr lang="fr-FR" sz="2800" b="1"/>
              <a:t>TOUT LE MONDE EN TROTINETTE</a:t>
            </a:r>
          </a:p>
          <a:p>
            <a:pPr algn="ctr"/>
            <a:endParaRPr lang="fr-FR" sz="1400"/>
          </a:p>
          <a:p>
            <a:pPr algn="ctr"/>
            <a:endParaRPr lang="fr-FR" sz="1400"/>
          </a:p>
          <a:p>
            <a:pPr algn="ctr"/>
            <a:endParaRPr lang="fr-FR" sz="1400"/>
          </a:p>
          <a:p>
            <a:pPr algn="ctr"/>
            <a:endParaRPr lang="fr-FR" sz="1400"/>
          </a:p>
          <a:p>
            <a:pPr algn="ctr"/>
            <a:r>
              <a:rPr lang="fr-FR" sz="1200"/>
              <a:t>Dans :</a:t>
            </a:r>
          </a:p>
          <a:p>
            <a:pPr algn="ctr"/>
            <a:r>
              <a:rPr lang="fr-FR" b="1"/>
              <a:t>NOTRE ORGANISATION ACTUELLE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FB9888-5204-46EF-9DB4-E0D3163FE996}"/>
              </a:ext>
            </a:extLst>
          </p:cNvPr>
          <p:cNvSpPr/>
          <p:nvPr/>
        </p:nvSpPr>
        <p:spPr>
          <a:xfrm>
            <a:off x="6041714" y="1600956"/>
            <a:ext cx="2423604" cy="48191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>
                <a:solidFill>
                  <a:schemeClr val="tx1"/>
                </a:solidFill>
              </a:rPr>
              <a:t>EQUIPES BLEUES</a:t>
            </a:r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r>
              <a:rPr lang="fr-FR" sz="1200" i="1"/>
              <a:t>Nous apportons</a:t>
            </a:r>
          </a:p>
          <a:p>
            <a:pPr algn="ctr"/>
            <a:r>
              <a:rPr lang="fr-FR" sz="1200" i="1"/>
              <a:t>le changement : </a:t>
            </a:r>
          </a:p>
          <a:p>
            <a:pPr algn="ctr"/>
            <a:r>
              <a:rPr lang="fr-FR" sz="3200" b="1"/>
              <a:t>LA MARCHE EN TÉLÉTRAVAIL</a:t>
            </a:r>
          </a:p>
          <a:p>
            <a:pPr algn="ctr"/>
            <a:endParaRPr lang="fr-FR" sz="1400"/>
          </a:p>
          <a:p>
            <a:pPr algn="ctr"/>
            <a:endParaRPr lang="fr-FR" sz="1400"/>
          </a:p>
          <a:p>
            <a:pPr algn="ctr"/>
            <a:endParaRPr lang="fr-FR" sz="1400"/>
          </a:p>
          <a:p>
            <a:pPr algn="ctr"/>
            <a:r>
              <a:rPr lang="fr-FR" sz="1200"/>
              <a:t>Dans :</a:t>
            </a:r>
          </a:p>
          <a:p>
            <a:pPr algn="ctr"/>
            <a:r>
              <a:rPr lang="fr-FR" b="1"/>
              <a:t>NOTRE ORGANISATION ACTUELLE </a:t>
            </a:r>
          </a:p>
          <a:p>
            <a:pPr algn="ctr"/>
            <a:endParaRPr lang="fr-FR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3D5A8-74ED-48A5-BDCB-803E999C5D12}"/>
              </a:ext>
            </a:extLst>
          </p:cNvPr>
          <p:cNvSpPr/>
          <p:nvPr/>
        </p:nvSpPr>
        <p:spPr>
          <a:xfrm>
            <a:off x="8718334" y="1600955"/>
            <a:ext cx="2423604" cy="4819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>
                <a:solidFill>
                  <a:schemeClr val="tx1"/>
                </a:solidFill>
              </a:rPr>
              <a:t>EQUIPES BLANCHES</a:t>
            </a: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r>
              <a:rPr lang="fr-FR" sz="1200" i="1">
                <a:solidFill>
                  <a:schemeClr val="tx1"/>
                </a:solidFill>
              </a:rPr>
              <a:t>Nous apportons</a:t>
            </a:r>
          </a:p>
          <a:p>
            <a:pPr algn="ctr"/>
            <a:r>
              <a:rPr lang="fr-FR" sz="1200" i="1">
                <a:solidFill>
                  <a:schemeClr val="tx1"/>
                </a:solidFill>
              </a:rPr>
              <a:t>le changement : </a:t>
            </a:r>
          </a:p>
          <a:p>
            <a:pPr algn="ctr"/>
            <a:r>
              <a:rPr lang="fr-FR" sz="2800" b="1">
                <a:solidFill>
                  <a:schemeClr val="tx1"/>
                </a:solidFill>
              </a:rPr>
              <a:t>LES MACHINES A ECRIRE PLUTÔT QUE LE MAIL</a:t>
            </a:r>
            <a:endParaRPr lang="fr-FR" sz="1200">
              <a:solidFill>
                <a:schemeClr val="tx1"/>
              </a:solidFill>
            </a:endParaRPr>
          </a:p>
          <a:p>
            <a:pPr algn="ctr"/>
            <a:endParaRPr lang="fr-FR" sz="1200">
              <a:solidFill>
                <a:schemeClr val="tx1"/>
              </a:solidFill>
            </a:endParaRPr>
          </a:p>
          <a:p>
            <a:pPr algn="ctr"/>
            <a:endParaRPr lang="fr-FR" sz="1200">
              <a:solidFill>
                <a:schemeClr val="tx1"/>
              </a:solidFill>
            </a:endParaRPr>
          </a:p>
          <a:p>
            <a:pPr algn="ctr"/>
            <a:r>
              <a:rPr lang="fr-FR" sz="1200">
                <a:solidFill>
                  <a:schemeClr val="tx1"/>
                </a:solidFill>
              </a:rPr>
              <a:t>Dans :</a:t>
            </a:r>
          </a:p>
          <a:p>
            <a:pPr algn="ctr"/>
            <a:r>
              <a:rPr lang="fr-FR" b="1">
                <a:solidFill>
                  <a:schemeClr val="tx1"/>
                </a:solidFill>
              </a:rPr>
              <a:t>NOTRE ORGANISATION ACTUELLE </a:t>
            </a:r>
          </a:p>
        </p:txBody>
      </p:sp>
      <p:pic>
        <p:nvPicPr>
          <p:cNvPr id="7" name="Graphique 6" descr="Chronomètre avec un remplissage uni">
            <a:extLst>
              <a:ext uri="{FF2B5EF4-FFF2-40B4-BE49-F238E27FC236}">
                <a16:creationId xmlns:a16="http://schemas.microsoft.com/office/drawing/2014/main" id="{EBAE4FC7-3B73-4046-B3DB-2EB1FF783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83753" y="6084708"/>
            <a:ext cx="646331" cy="64633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9801DFB-956E-4B5D-9C77-45DA914E8020}"/>
              </a:ext>
            </a:extLst>
          </p:cNvPr>
          <p:cNvSpPr txBox="1"/>
          <p:nvPr/>
        </p:nvSpPr>
        <p:spPr>
          <a:xfrm>
            <a:off x="11141939" y="6546373"/>
            <a:ext cx="1129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i="1">
                <a:solidFill>
                  <a:srgbClr val="0683AA"/>
                </a:solidFill>
              </a:rPr>
              <a:t>2 minutes</a:t>
            </a:r>
            <a:endParaRPr lang="fr-FR">
              <a:solidFill>
                <a:srgbClr val="0683AA"/>
              </a:solidFill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C471326-870B-4A4A-8F37-6C6E105EBCC8}"/>
              </a:ext>
            </a:extLst>
          </p:cNvPr>
          <p:cNvGrpSpPr/>
          <p:nvPr/>
        </p:nvGrpSpPr>
        <p:grpSpPr>
          <a:xfrm flipH="1">
            <a:off x="4226230" y="2114505"/>
            <a:ext cx="602410" cy="739225"/>
            <a:chOff x="-914336" y="4905883"/>
            <a:chExt cx="786821" cy="999531"/>
          </a:xfrm>
        </p:grpSpPr>
        <p:pic>
          <p:nvPicPr>
            <p:cNvPr id="3" name="Graphique 2" descr="Voiture de course avec un remplissage uni">
              <a:extLst>
                <a:ext uri="{FF2B5EF4-FFF2-40B4-BE49-F238E27FC236}">
                  <a16:creationId xmlns:a16="http://schemas.microsoft.com/office/drawing/2014/main" id="{75A0A4F4-7B3C-45EE-A73D-00FABEFBD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45135" r="13952" b="32950"/>
            <a:stretch/>
          </p:blipFill>
          <p:spPr>
            <a:xfrm>
              <a:off x="-914336" y="5705028"/>
              <a:ext cx="786821" cy="20038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493788-378B-4464-9B7B-510EE9B91EA5}"/>
                </a:ext>
              </a:extLst>
            </p:cNvPr>
            <p:cNvSpPr/>
            <p:nvPr/>
          </p:nvSpPr>
          <p:spPr>
            <a:xfrm>
              <a:off x="-867794" y="5069150"/>
              <a:ext cx="62144" cy="59480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D82621-7A41-4167-9412-69E6944D8B0F}"/>
                </a:ext>
              </a:extLst>
            </p:cNvPr>
            <p:cNvSpPr/>
            <p:nvPr/>
          </p:nvSpPr>
          <p:spPr>
            <a:xfrm rot="9960907">
              <a:off x="-876044" y="4905883"/>
              <a:ext cx="78644" cy="3265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B8EC2C-29AF-4326-9EC2-754658DDCC2F}"/>
                </a:ext>
              </a:extLst>
            </p:cNvPr>
            <p:cNvSpPr/>
            <p:nvPr/>
          </p:nvSpPr>
          <p:spPr>
            <a:xfrm rot="4339269">
              <a:off x="-845982" y="4875850"/>
              <a:ext cx="78644" cy="1576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" name="Graphique 9" descr="Avance rapide avec un remplissage uni">
            <a:extLst>
              <a:ext uri="{FF2B5EF4-FFF2-40B4-BE49-F238E27FC236}">
                <a16:creationId xmlns:a16="http://schemas.microsoft.com/office/drawing/2014/main" id="{6F3ABA79-D8BA-40E5-B987-861658B9E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9218" y="2178515"/>
            <a:ext cx="552640" cy="552640"/>
          </a:xfrm>
          <a:prstGeom prst="rect">
            <a:avLst/>
          </a:prstGeom>
        </p:spPr>
      </p:pic>
      <p:pic>
        <p:nvPicPr>
          <p:cNvPr id="19" name="Graphique 18" descr="Machine à écrire avec un remplissage uni">
            <a:extLst>
              <a:ext uri="{FF2B5EF4-FFF2-40B4-BE49-F238E27FC236}">
                <a16:creationId xmlns:a16="http://schemas.microsoft.com/office/drawing/2014/main" id="{8F328A7E-1861-495F-B2F1-E75BA955A0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15931" y="1939330"/>
            <a:ext cx="914400" cy="914400"/>
          </a:xfrm>
          <a:prstGeom prst="rect">
            <a:avLst/>
          </a:prstGeom>
        </p:spPr>
      </p:pic>
      <p:pic>
        <p:nvPicPr>
          <p:cNvPr id="20" name="Graphique 19" descr="Marcher avec un remplissage uni">
            <a:extLst>
              <a:ext uri="{FF2B5EF4-FFF2-40B4-BE49-F238E27FC236}">
                <a16:creationId xmlns:a16="http://schemas.microsoft.com/office/drawing/2014/main" id="{54C87D4E-97DA-405A-B9FA-CB5B65FEBF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04521" y="1997635"/>
            <a:ext cx="943343" cy="914400"/>
          </a:xfrm>
          <a:prstGeom prst="rect">
            <a:avLst/>
          </a:prstGeom>
        </p:spPr>
      </p:pic>
      <p:pic>
        <p:nvPicPr>
          <p:cNvPr id="22" name="Graphique 21" descr="Faire défiler avec un remplissage uni">
            <a:extLst>
              <a:ext uri="{FF2B5EF4-FFF2-40B4-BE49-F238E27FC236}">
                <a16:creationId xmlns:a16="http://schemas.microsoft.com/office/drawing/2014/main" id="{E2ADC3FC-F49D-4CE8-986A-A9359F0D2F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34498" y="1955466"/>
            <a:ext cx="914400" cy="914400"/>
          </a:xfrm>
          <a:prstGeom prst="rect">
            <a:avLst/>
          </a:prstGeom>
        </p:spPr>
      </p:pic>
      <p:sp>
        <p:nvSpPr>
          <p:cNvPr id="25" name="Espace réservé du texte 15">
            <a:extLst>
              <a:ext uri="{FF2B5EF4-FFF2-40B4-BE49-F238E27FC236}">
                <a16:creationId xmlns:a16="http://schemas.microsoft.com/office/drawing/2014/main" id="{D88575F6-04EE-405E-ABF9-7BC4868B1041}"/>
              </a:ext>
            </a:extLst>
          </p:cNvPr>
          <p:cNvSpPr txBox="1">
            <a:spLocks/>
          </p:cNvSpPr>
          <p:nvPr/>
        </p:nvSpPr>
        <p:spPr>
          <a:xfrm>
            <a:off x="0" y="53268"/>
            <a:ext cx="12192000" cy="14214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b="1" i="1"/>
              <a:t>Choisissez le thème de votre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b="1" i="1">
                <a:solidFill>
                  <a:srgbClr val="ED7D31"/>
                </a:solidFill>
              </a:rPr>
              <a:t>Communauté de changement</a:t>
            </a:r>
          </a:p>
        </p:txBody>
      </p:sp>
    </p:spTree>
    <p:extLst>
      <p:ext uri="{BB962C8B-B14F-4D97-AF65-F5344CB8AC3E}">
        <p14:creationId xmlns:p14="http://schemas.microsoft.com/office/powerpoint/2010/main" val="296620235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94BA"/>
      </a:accent1>
      <a:accent2>
        <a:srgbClr val="ED7D31"/>
      </a:accent2>
      <a:accent3>
        <a:srgbClr val="A5A5A5"/>
      </a:accent3>
      <a:accent4>
        <a:srgbClr val="F4AD7C"/>
      </a:accent4>
      <a:accent5>
        <a:srgbClr val="69B6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095EDE67814541926D3AC5F9ACC08F" ma:contentTypeVersion="13" ma:contentTypeDescription="Crée un document." ma:contentTypeScope="" ma:versionID="a6922994653ce45a18bf2687ad3c6ab9">
  <xsd:schema xmlns:xsd="http://www.w3.org/2001/XMLSchema" xmlns:xs="http://www.w3.org/2001/XMLSchema" xmlns:p="http://schemas.microsoft.com/office/2006/metadata/properties" xmlns:ns2="ae28f11b-d4f1-47fe-837d-5da7d4fdfa8d" xmlns:ns3="2e054d75-df43-4e50-a610-0e7b0816d11a" targetNamespace="http://schemas.microsoft.com/office/2006/metadata/properties" ma:root="true" ma:fieldsID="3e6cb7c5407703863c3b507eb4c6b8e9" ns2:_="" ns3:_="">
    <xsd:import namespace="ae28f11b-d4f1-47fe-837d-5da7d4fdfa8d"/>
    <xsd:import namespace="2e054d75-df43-4e50-a610-0e7b0816d1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28f11b-d4f1-47fe-837d-5da7d4fdfa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10fb7d0a-9414-48cb-b3b7-290175ae35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054d75-df43-4e50-a610-0e7b0816d11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dd72b47-dd46-40b1-8755-ebe9ce9f18af}" ma:internalName="TaxCatchAll" ma:showField="CatchAllData" ma:web="2e054d75-df43-4e50-a610-0e7b0816d1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e28f11b-d4f1-47fe-837d-5da7d4fdfa8d">
      <Terms xmlns="http://schemas.microsoft.com/office/infopath/2007/PartnerControls"/>
    </lcf76f155ced4ddcb4097134ff3c332f>
    <TaxCatchAll xmlns="2e054d75-df43-4e50-a610-0e7b0816d11a" xsi:nil="true"/>
  </documentManagement>
</p:properties>
</file>

<file path=customXml/itemProps1.xml><?xml version="1.0" encoding="utf-8"?>
<ds:datastoreItem xmlns:ds="http://schemas.openxmlformats.org/officeDocument/2006/customXml" ds:itemID="{2EDCB253-BE43-4FB8-9DFF-90861AF6CD9F}"/>
</file>

<file path=customXml/itemProps2.xml><?xml version="1.0" encoding="utf-8"?>
<ds:datastoreItem xmlns:ds="http://schemas.openxmlformats.org/officeDocument/2006/customXml" ds:itemID="{265E9C54-7BEA-4095-88BA-A0910535C159}"/>
</file>

<file path=customXml/itemProps3.xml><?xml version="1.0" encoding="utf-8"?>
<ds:datastoreItem xmlns:ds="http://schemas.openxmlformats.org/officeDocument/2006/customXml" ds:itemID="{183A16F9-0AC0-4A01-A54A-63A230B5DD77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42</Slides>
  <Notes>5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Thème Office</vt:lpstr>
      <vt:lpstr>PowerPoint Presentation</vt:lpstr>
      <vt:lpstr>Ce document est un contenu #OpenSeriousCommunity #OSC</vt:lpstr>
      <vt:lpstr>Ce jeu est un #OpenSeriousGame</vt:lpstr>
      <vt:lpstr>Bénéfices d’une communauté « Change »</vt:lpstr>
      <vt:lpstr>LES BÉNÉFICES D’UNE COMMUNAUTÉ D’ENTREPRISE POUR LE CHANGE</vt:lpstr>
      <vt:lpstr>Change Community Cycle en bref</vt:lpstr>
      <vt:lpstr>PowerPoint Presentation</vt:lpstr>
      <vt:lpstr>Dans ce jeu, vous incarnez…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PRÊTS ?   VOICI LES INFOS DE CONTEXTE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 TOUR DES RETOURS   ALLEZ COLLECTER DES RETOURS</vt:lpstr>
      <vt:lpstr>PowerPoint Presentation</vt:lpstr>
      <vt:lpstr>Annexes  #OpenSeriousGame</vt:lpstr>
      <vt:lpstr>Niveau 2 : Déroulement de  Change Community Cycle</vt:lpstr>
      <vt:lpstr>Niveau 3 :  Organisation de Change Community Cycle</vt:lpstr>
      <vt:lpstr>Préparation d’une session</vt:lpstr>
      <vt:lpstr>Version physique</vt:lpstr>
      <vt:lpstr>Version numérique</vt:lpstr>
      <vt:lpstr>Niveau 4 : Co-animation suggérée</vt:lpstr>
      <vt:lpstr>Niveau 5 : Animation de Change Community Cycle</vt:lpstr>
      <vt:lpstr>PowerPoint Presentation</vt:lpstr>
      <vt:lpstr>Niveau 6 : Adaptation de Change Community Cycle</vt:lpstr>
      <vt:lpstr>#OpenSeriousTemplate en résumé Ce qu’il faut ajouter pour rendre votre jeu sérieux transmissible</vt:lpstr>
      <vt:lpstr>PowerPoint Presentation</vt:lpstr>
      <vt:lpstr>PowerPoint Presentation</vt:lpstr>
      <vt:lpstr>Le modèle #OSG Change Community Cycle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Alexandre Quach</dc:creator>
  <cp:revision>1</cp:revision>
  <dcterms:created xsi:type="dcterms:W3CDTF">2021-02-02T23:16:24Z</dcterms:created>
  <dcterms:modified xsi:type="dcterms:W3CDTF">2022-09-25T09:17:57Z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0x01010043095EDE67814541926D3AC5F9ACC08F</vt:lpwstr>
  </property>
</Properties>
</file>